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59" r:id="rId6"/>
    <p:sldId id="2145706293" r:id="rId7"/>
    <p:sldId id="2145706288" r:id="rId8"/>
    <p:sldId id="2145706289" r:id="rId9"/>
    <p:sldId id="2145706298" r:id="rId10"/>
    <p:sldId id="2145706299" r:id="rId11"/>
    <p:sldId id="2145706300" r:id="rId12"/>
    <p:sldId id="2145706328" r:id="rId13"/>
    <p:sldId id="2145706331" r:id="rId14"/>
    <p:sldId id="2145706301" r:id="rId15"/>
    <p:sldId id="2145706302" r:id="rId16"/>
    <p:sldId id="2145706334" r:id="rId17"/>
    <p:sldId id="2145706303" r:id="rId18"/>
    <p:sldId id="2145706304" r:id="rId19"/>
    <p:sldId id="2145706305" r:id="rId20"/>
    <p:sldId id="2145706333" r:id="rId21"/>
    <p:sldId id="2145706335" r:id="rId22"/>
    <p:sldId id="2145706306" r:id="rId23"/>
    <p:sldId id="2145706311" r:id="rId24"/>
    <p:sldId id="2145706330" r:id="rId25"/>
    <p:sldId id="2145706314" r:id="rId26"/>
    <p:sldId id="2145706315" r:id="rId27"/>
    <p:sldId id="2145706326" r:id="rId28"/>
    <p:sldId id="214570632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8E5E61-8590-4856-BB17-A8A88D4C4640}">
          <p14:sldIdLst>
            <p14:sldId id="256"/>
            <p14:sldId id="259"/>
            <p14:sldId id="2145706293"/>
            <p14:sldId id="2145706288"/>
            <p14:sldId id="2145706289"/>
            <p14:sldId id="2145706298"/>
            <p14:sldId id="2145706299"/>
            <p14:sldId id="2145706300"/>
            <p14:sldId id="2145706328"/>
            <p14:sldId id="2145706331"/>
            <p14:sldId id="2145706301"/>
            <p14:sldId id="2145706302"/>
            <p14:sldId id="2145706334"/>
            <p14:sldId id="2145706303"/>
            <p14:sldId id="2145706304"/>
            <p14:sldId id="2145706305"/>
            <p14:sldId id="2145706333"/>
            <p14:sldId id="2145706335"/>
            <p14:sldId id="2145706306"/>
            <p14:sldId id="2145706311"/>
            <p14:sldId id="2145706330"/>
            <p14:sldId id="2145706314"/>
            <p14:sldId id="2145706315"/>
            <p14:sldId id="2145706326"/>
            <p14:sldId id="214570632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92C60F-F6BF-C4FA-06E7-55019B5035A4}" name="Ceren Rodriguez" initials="CR" userId="S::cerenr@tobb.us::c7f21330-2099-4c7b-a174-97a7003c36fd" providerId="AD"/>
  <p188:author id="{EA096891-39F9-F116-2B6D-968E08FE5CD8}" name="Barlas Bildir" initials="BB" userId="S::barlas@tobb.us::175c0b6b-c3ef-44a1-9d9d-3229e7261e3d" providerId="AD"/>
  <p188:author id="{509C1CA0-F8E0-DA7C-963B-BF42867556F8}" name="Canan Tatar" initials="CT" userId="S::canant@tobb.us::276cbe68-275e-4407-a7af-f5a3f072ee19" providerId="AD"/>
  <p188:author id="{C45AFCC4-45C9-F634-62D4-D2A01B8A5B09}" name="Canan Tatar Gül" initials="CT" userId="34ba3c6cb5dae5ea" providerId="Windows Live"/>
  <p188:author id="{497361E8-635C-DA8A-9F10-C5A2583B0353}" name="Tugce Horoz" initials="TH" userId="S::tugceh@tobb.us::175a7669-5370-4094-b27a-ab29606d463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las Bildir" initials="BB" lastIdx="1" clrIdx="0">
    <p:extLst>
      <p:ext uri="{19B8F6BF-5375-455C-9EA6-DF929625EA0E}">
        <p15:presenceInfo xmlns:p15="http://schemas.microsoft.com/office/powerpoint/2012/main" userId="Barlas Bildi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AFAFA"/>
    <a:srgbClr val="172C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7" autoAdjust="0"/>
  </p:normalViewPr>
  <p:slideViewPr>
    <p:cSldViewPr snapToGrid="0">
      <p:cViewPr varScale="1">
        <p:scale>
          <a:sx n="107" d="100"/>
          <a:sy n="107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3CD24-9A7D-4561-ADD0-23967FD4174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F194D-D76B-43AD-BA94-A8157CAE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6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571D8-E1D3-4945-8B2E-830A184CC306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080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F194D-D76B-43AD-BA94-A8157CAECB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1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F194D-D76B-43AD-BA94-A8157CAECB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56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F194D-D76B-43AD-BA94-A8157CAECB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93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3F2C4-9E50-558D-991D-9C508A8A0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D6E359C4-50EA-0F72-D1E6-F47E9BE51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DC3D489-E093-2044-CAE1-38360C8A36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3A3B880-DFD6-9E64-EC14-D9D79EA05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F194D-D76B-43AD-BA94-A8157CAECB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03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2D4B9-A888-415A-8C5F-32227298E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6C809F-00A8-40FA-82DC-F3CCEC3E5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0F187-29DC-4409-A302-64C05B3E5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1417-D6DE-46C9-BE4C-BED4DF38B7F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52248-5AD0-420E-AC13-C35E6EAE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F3FF4-C2D1-43D8-9B14-1365A32C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5DCE-2181-4100-817B-39A40FD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98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D66FE-F2E4-4A61-92FB-ED56282D4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EBEB-466F-465C-A943-61E18CE92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5B52F-B362-4EEF-82AC-C7131D316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1417-D6DE-46C9-BE4C-BED4DF38B7F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22324-4B54-4A11-94AF-2B05EE2BD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953C7-8C7E-458E-B695-5B4D01D5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5DCE-2181-4100-817B-39A40FD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89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DF390B-C611-499A-8EC9-2DB6AA9A8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6B5A13-EA14-4876-82F5-5CA3AB91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6B620-B958-4A77-AC13-E176C43D8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1417-D6DE-46C9-BE4C-BED4DF38B7F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7AB0B-292F-495A-AF1B-6D9EE83B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D23CD-97A1-4DEE-A6E2-49CDDDA1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5DCE-2181-4100-817B-39A40FD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4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EABEA-A294-4E8D-987F-2B25939F6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FDBF9-6B9D-4AF8-AC10-D7042B7FB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0A22C-F002-4788-8F17-9391F7936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1417-D6DE-46C9-BE4C-BED4DF38B7F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1BCD3-A582-4DFC-9E0E-049F8803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289C8-D5C9-4B60-9612-6234E9CC5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5DCE-2181-4100-817B-39A40FD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4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0788-DA0A-4C4B-A7A7-8798AE09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12AEC-19C2-41F0-9779-FBD5B1BC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FF15B-931C-449E-9A03-8E1AFA527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1417-D6DE-46C9-BE4C-BED4DF38B7F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0E6BD-D6D9-4761-B4E3-BB40AF7F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17D6C-309B-4CB8-B9DA-F6A872A7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5DCE-2181-4100-817B-39A40FD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3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C59A2-8C4E-4FA3-B700-9F7D955A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35519-DFB2-4E9E-9EEE-E58F13179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83432-F949-45A5-84B3-1CE2F4818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4477A-44C7-41D2-91C2-C12DB2AA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1417-D6DE-46C9-BE4C-BED4DF38B7F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34BB1-D8D4-476C-AD2F-18BCB6C88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794A2-8240-4882-B2D4-D9D96FEF4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5DCE-2181-4100-817B-39A40FD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73BDE-12FC-47E3-8930-345D02BAA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B8A6C-8AE9-4235-8016-63AC7B1E3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9A729-F424-4D86-A348-5481F7DA0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63235-58FE-4E70-9033-855833736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32C7B9-3F73-4DF8-947C-3DBEEF8E5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7AC09-3C09-4FFF-AEC0-0D9A1A52F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1417-D6DE-46C9-BE4C-BED4DF38B7F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046982-5858-4AE4-A09B-ECF03850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1CC2D-560D-47BA-AF06-6096CD6E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5DCE-2181-4100-817B-39A40FD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C5070-85FA-48EF-A17E-8664CC4D5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BC26AF-F9BD-41EF-91AF-B67393B75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1417-D6DE-46C9-BE4C-BED4DF38B7F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A4EAA-EE0F-450E-BDCA-958E008D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A37CF-F04D-41B6-B0DC-3FBD0AC07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5DCE-2181-4100-817B-39A40FD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0D11B-CAEC-4DA1-9B71-785C76C3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1417-D6DE-46C9-BE4C-BED4DF38B7F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C68184-CB36-43FB-B109-B25A61948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538AA-6724-40DC-A91F-3B60E4FE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5DCE-2181-4100-817B-39A40FD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6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61018-226C-4F32-A9AE-E7DBC2860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44D9A-2CFC-45A9-993A-192A33A09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7C909-4E9E-4181-83D2-8F1AD9C8F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EBB27-304A-45AD-989A-F84192294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1417-D6DE-46C9-BE4C-BED4DF38B7F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45FA7-45E8-4BD5-893B-D56CF9FED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11916-76E7-4822-A089-C58260E8E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5DCE-2181-4100-817B-39A40FD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63140-CA03-4C51-B7AD-412B4E34B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A06781-83ED-4036-BC9B-0713E42C4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DA821-E9A4-48FD-B834-340E9E498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1D7BE-419C-4A68-BFED-58240E59F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1417-D6DE-46C9-BE4C-BED4DF38B7F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C108E-C44E-4A88-A458-B7C16B5F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8D833-60EC-41DA-A0D9-DEC26599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55DCE-2181-4100-817B-39A40FD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7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C1ADB0-6BEF-44BB-8463-E5465DE2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75D1A-11EB-4CF3-BEB3-C25B7E0FA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19B3-AC92-4E70-AC58-CFD72E7B8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41417-D6DE-46C9-BE4C-BED4DF38B7F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6466E-A117-4D16-92E7-4E171B185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809BF-3FE1-45DD-8F02-754A14B56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55DCE-2181-4100-817B-39A40FD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2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jpeg"/><Relationship Id="rId7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jpeg"/><Relationship Id="rId7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26" Type="http://schemas.openxmlformats.org/officeDocument/2006/relationships/image" Target="../media/image63.svg"/><Relationship Id="rId3" Type="http://schemas.openxmlformats.org/officeDocument/2006/relationships/image" Target="../media/image45.png"/><Relationship Id="rId21" Type="http://schemas.openxmlformats.org/officeDocument/2006/relationships/image" Target="../media/image58.png"/><Relationship Id="rId7" Type="http://schemas.openxmlformats.org/officeDocument/2006/relationships/image" Target="../media/image2.pn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48.png"/><Relationship Id="rId24" Type="http://schemas.openxmlformats.org/officeDocument/2006/relationships/image" Target="../media/image61.svg"/><Relationship Id="rId5" Type="http://schemas.openxmlformats.org/officeDocument/2006/relationships/image" Target="../media/image7.jpe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svg"/><Relationship Id="rId19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Relationship Id="rId22" Type="http://schemas.openxmlformats.org/officeDocument/2006/relationships/image" Target="../media/image5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hyperlink" Target="http://www.tobb.us/" TargetMode="External"/><Relationship Id="rId3" Type="http://schemas.openxmlformats.org/officeDocument/2006/relationships/image" Target="../media/image67.svg"/><Relationship Id="rId7" Type="http://schemas.openxmlformats.org/officeDocument/2006/relationships/image" Target="../media/image70.png"/><Relationship Id="rId12" Type="http://schemas.openxmlformats.org/officeDocument/2006/relationships/hyperlink" Target="mailto:info@tobb.us" TargetMode="External"/><Relationship Id="rId17" Type="http://schemas.openxmlformats.org/officeDocument/2006/relationships/image" Target="../media/image2.png"/><Relationship Id="rId2" Type="http://schemas.openxmlformats.org/officeDocument/2006/relationships/image" Target="../media/image66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11" Type="http://schemas.openxmlformats.org/officeDocument/2006/relationships/image" Target="../media/image73.svg"/><Relationship Id="rId5" Type="http://schemas.openxmlformats.org/officeDocument/2006/relationships/image" Target="../media/image68.png"/><Relationship Id="rId15" Type="http://schemas.openxmlformats.org/officeDocument/2006/relationships/image" Target="../media/image7.jpeg"/><Relationship Id="rId10" Type="http://schemas.openxmlformats.org/officeDocument/2006/relationships/image" Target="../media/image72.png"/><Relationship Id="rId4" Type="http://schemas.openxmlformats.org/officeDocument/2006/relationships/hyperlink" Target="mailto:infottm@ttm.org.tr" TargetMode="External"/><Relationship Id="rId9" Type="http://schemas.openxmlformats.org/officeDocument/2006/relationships/hyperlink" Target="http://www.ttm.org.tr/basvur" TargetMode="External"/><Relationship Id="rId1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2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7.jpeg"/><Relationship Id="rId5" Type="http://schemas.openxmlformats.org/officeDocument/2006/relationships/image" Target="../media/image77.png"/><Relationship Id="rId10" Type="http://schemas.openxmlformats.org/officeDocument/2006/relationships/image" Target="../media/image6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jpeg"/><Relationship Id="rId7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827E28-5485-C915-F1BC-859A839071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E6A388"/>
              </a:clrFrom>
              <a:clrTo>
                <a:srgbClr val="E6A388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4F262C-DF87-A45C-741F-976009C4931C}"/>
              </a:ext>
            </a:extLst>
          </p:cNvPr>
          <p:cNvSpPr/>
          <p:nvPr/>
        </p:nvSpPr>
        <p:spPr>
          <a:xfrm>
            <a:off x="-1" y="0"/>
            <a:ext cx="12224658" cy="6858000"/>
          </a:xfrm>
          <a:prstGeom prst="rect">
            <a:avLst/>
          </a:prstGeom>
          <a:solidFill>
            <a:srgbClr val="0A2A3F">
              <a:alpha val="8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DD307-7696-FB9C-819A-C1347AC49F79}"/>
              </a:ext>
            </a:extLst>
          </p:cNvPr>
          <p:cNvSpPr txBox="1"/>
          <p:nvPr/>
        </p:nvSpPr>
        <p:spPr>
          <a:xfrm>
            <a:off x="5528586" y="4741591"/>
            <a:ext cx="6663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TOBB TRADE CENTER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5120D4-A505-9D69-1DD5-EB152F0BA338}"/>
              </a:ext>
            </a:extLst>
          </p:cNvPr>
          <p:cNvSpPr txBox="1"/>
          <p:nvPr/>
        </p:nvSpPr>
        <p:spPr>
          <a:xfrm>
            <a:off x="376237" y="1580274"/>
            <a:ext cx="73437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TOBB TİCARET MERKEZLERİ A.Ş.</a:t>
            </a:r>
          </a:p>
        </p:txBody>
      </p:sp>
      <p:pic>
        <p:nvPicPr>
          <p:cNvPr id="8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62C9F6EE-EE15-71FF-EA47-5AEB50ECC8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7" y="5357144"/>
            <a:ext cx="1091669" cy="1314654"/>
          </a:xfrm>
          <a:prstGeom prst="rect">
            <a:avLst/>
          </a:prstGeom>
        </p:spPr>
      </p:pic>
      <p:pic>
        <p:nvPicPr>
          <p:cNvPr id="10" name="Resim 11">
            <a:extLst>
              <a:ext uri="{FF2B5EF4-FFF2-40B4-BE49-F238E27FC236}">
                <a16:creationId xmlns:a16="http://schemas.microsoft.com/office/drawing/2014/main" id="{DCF2E40F-DE99-FE6C-2568-C007090E46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3079" y="322594"/>
            <a:ext cx="1690187" cy="577080"/>
          </a:xfrm>
          <a:prstGeom prst="rect">
            <a:avLst/>
          </a:prstGeom>
        </p:spPr>
      </p:pic>
      <p:pic>
        <p:nvPicPr>
          <p:cNvPr id="13" name="Resim 13">
            <a:extLst>
              <a:ext uri="{FF2B5EF4-FFF2-40B4-BE49-F238E27FC236}">
                <a16:creationId xmlns:a16="http://schemas.microsoft.com/office/drawing/2014/main" id="{ACF07E3C-3248-3A26-E7C7-A81E3D52AB5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37" y="322594"/>
            <a:ext cx="1990725" cy="7465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61702A-188E-A949-FE60-2C3E942385D1}"/>
              </a:ext>
            </a:extLst>
          </p:cNvPr>
          <p:cNvSpPr txBox="1"/>
          <p:nvPr/>
        </p:nvSpPr>
        <p:spPr>
          <a:xfrm>
            <a:off x="2768084" y="2945488"/>
            <a:ext cx="7194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0" i="1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İhracatınızın Anahtarı…</a:t>
            </a:r>
          </a:p>
          <a:p>
            <a:pPr algn="ctr"/>
            <a:r>
              <a:rPr lang="tr-TR" sz="2200" b="0" i="1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‘’Güvenilir, Dinamik, Sürdürülebilir’’</a:t>
            </a:r>
            <a:endParaRPr lang="tr-TR" sz="2200" b="1" i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46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>
            <a:extLst>
              <a:ext uri="{FF2B5EF4-FFF2-40B4-BE49-F238E27FC236}">
                <a16:creationId xmlns:a16="http://schemas.microsoft.com/office/drawing/2014/main" id="{08015227-F2C1-897F-20FC-C375D442BC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441595" y="994787"/>
            <a:ext cx="4726815" cy="481532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6442F1-FBBC-7E8E-A866-F5A68F10F2B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57DFA146-8A17-1EED-D932-C986F527E302}"/>
              </a:ext>
            </a:extLst>
          </p:cNvPr>
          <p:cNvSpPr txBox="1"/>
          <p:nvPr/>
        </p:nvSpPr>
        <p:spPr>
          <a:xfrm>
            <a:off x="27797" y="2801214"/>
            <a:ext cx="118622" cy="1303078"/>
          </a:xfrm>
          <a:prstGeom prst="rect">
            <a:avLst/>
          </a:prstGeom>
        </p:spPr>
        <p:txBody>
          <a:bodyPr vert="vert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44A02AFF-DAEF-4F44-3B68-15732076D5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8441439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Yerleşkesi ve Olanakları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90C6307D-1BA1-B219-29E7-1F360AB93A20}"/>
              </a:ext>
            </a:extLst>
          </p:cNvPr>
          <p:cNvSpPr/>
          <p:nvPr/>
        </p:nvSpPr>
        <p:spPr>
          <a:xfrm>
            <a:off x="431517" y="893518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B5550C-1114-915D-40A2-B4627E6BD889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4" name="object 16">
              <a:extLst>
                <a:ext uri="{FF2B5EF4-FFF2-40B4-BE49-F238E27FC236}">
                  <a16:creationId xmlns:a16="http://schemas.microsoft.com/office/drawing/2014/main" id="{4FEA9B18-B2F2-48FB-A5D0-810863251873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5" name="Picture 4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DD83C86A-9BBC-CE6C-0C04-3838F6745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6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3581724D-08DC-B819-90F6-E2519BC2D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  <p:pic>
        <p:nvPicPr>
          <p:cNvPr id="13" name="Resim 12">
            <a:extLst>
              <a:ext uri="{FF2B5EF4-FFF2-40B4-BE49-F238E27FC236}">
                <a16:creationId xmlns:a16="http://schemas.microsoft.com/office/drawing/2014/main" id="{0632ECF4-7375-1C40-7528-C1D9A45FEA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18" y="1205806"/>
            <a:ext cx="3568774" cy="4758366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2158E211-B3B9-C6CB-F432-29A16CFA3D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642" y="1254739"/>
            <a:ext cx="3532074" cy="4709433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C5926208-1BDC-B3F0-E00B-C535D107B1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066" y="1234065"/>
            <a:ext cx="3532074" cy="470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41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6442F1-FBBC-7E8E-A866-F5A68F10F2B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57DFA146-8A17-1EED-D932-C986F527E302}"/>
              </a:ext>
            </a:extLst>
          </p:cNvPr>
          <p:cNvSpPr txBox="1"/>
          <p:nvPr/>
        </p:nvSpPr>
        <p:spPr>
          <a:xfrm>
            <a:off x="27797" y="2801214"/>
            <a:ext cx="118622" cy="1303078"/>
          </a:xfrm>
          <a:prstGeom prst="rect">
            <a:avLst/>
          </a:prstGeom>
        </p:spPr>
        <p:txBody>
          <a:bodyPr vert="vert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6C433F44-7330-274D-46D5-43B8366097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806" y="946103"/>
            <a:ext cx="9849205" cy="4965793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EE8606-C5CE-F4B7-CD68-3A1D78C8E9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441595" y="994787"/>
            <a:ext cx="4726815" cy="4815328"/>
          </a:xfrm>
          <a:prstGeom prst="rect">
            <a:avLst/>
          </a:prstGeom>
        </p:spPr>
      </p:pic>
      <p:sp>
        <p:nvSpPr>
          <p:cNvPr id="8" name="object 9">
            <a:extLst>
              <a:ext uri="{FF2B5EF4-FFF2-40B4-BE49-F238E27FC236}">
                <a16:creationId xmlns:a16="http://schemas.microsoft.com/office/drawing/2014/main" id="{ED47DCE1-8DEA-364A-BF77-50F223F59E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8441439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Yerleşkesi ve Olanakları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BD8FE76-FFD1-0E9E-5D36-ED20DFAFD2E1}"/>
              </a:ext>
            </a:extLst>
          </p:cNvPr>
          <p:cNvSpPr/>
          <p:nvPr/>
        </p:nvSpPr>
        <p:spPr>
          <a:xfrm>
            <a:off x="453565" y="864936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C281AA-107E-6F32-C823-0C787E30247D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10" name="object 16">
              <a:extLst>
                <a:ext uri="{FF2B5EF4-FFF2-40B4-BE49-F238E27FC236}">
                  <a16:creationId xmlns:a16="http://schemas.microsoft.com/office/drawing/2014/main" id="{CA7D635F-3674-C999-C7E1-6C91AD716723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13" name="Picture 12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25D53100-791D-B0E8-CF35-74DDF757B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15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4496486D-38B0-89F7-E0CD-0097BEACA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1965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6442F1-FBBC-7E8E-A866-F5A68F10F2B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57DFA146-8A17-1EED-D932-C986F527E302}"/>
              </a:ext>
            </a:extLst>
          </p:cNvPr>
          <p:cNvSpPr txBox="1"/>
          <p:nvPr/>
        </p:nvSpPr>
        <p:spPr>
          <a:xfrm>
            <a:off x="27797" y="2801214"/>
            <a:ext cx="118622" cy="1303078"/>
          </a:xfrm>
          <a:prstGeom prst="rect">
            <a:avLst/>
          </a:prstGeom>
        </p:spPr>
        <p:txBody>
          <a:bodyPr vert="vert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7EB27DF-41E2-C510-EA04-B41E7A24C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71" y="1004802"/>
            <a:ext cx="9681476" cy="5045502"/>
          </a:xfrm>
          <a:prstGeom prst="rect">
            <a:avLst/>
          </a:prstGeom>
        </p:spPr>
      </p:pic>
      <p:sp>
        <p:nvSpPr>
          <p:cNvPr id="15" name="object 9">
            <a:extLst>
              <a:ext uri="{FF2B5EF4-FFF2-40B4-BE49-F238E27FC236}">
                <a16:creationId xmlns:a16="http://schemas.microsoft.com/office/drawing/2014/main" id="{74041AC4-B7F2-CB48-8C4B-34DD1AB0E9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8441439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Yerleşkesi ve Olanakları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97CD184E-26AF-3920-5573-3F5FB39980AE}"/>
              </a:ext>
            </a:extLst>
          </p:cNvPr>
          <p:cNvSpPr/>
          <p:nvPr/>
        </p:nvSpPr>
        <p:spPr>
          <a:xfrm>
            <a:off x="499267" y="862210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2FFD11-C9DB-67C5-2E55-1D4EF288CAE9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4" name="object 16">
              <a:extLst>
                <a:ext uri="{FF2B5EF4-FFF2-40B4-BE49-F238E27FC236}">
                  <a16:creationId xmlns:a16="http://schemas.microsoft.com/office/drawing/2014/main" id="{4E744EF2-97E5-7DDB-FF97-F672DF7E6DA2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5" name="Picture 4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8D6096E5-1657-3D53-8F84-B9BA41EB9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6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3254928B-2624-E527-A5D9-070DC2983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8632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6442F1-FBBC-7E8E-A866-F5A68F10F2B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01CB267A-7D67-FA80-3F64-B890F3BDBCC4}"/>
              </a:ext>
            </a:extLst>
          </p:cNvPr>
          <p:cNvSpPr txBox="1"/>
          <p:nvPr/>
        </p:nvSpPr>
        <p:spPr>
          <a:xfrm>
            <a:off x="1020435" y="6261786"/>
            <a:ext cx="1145311" cy="255487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34549">
              <a:lnSpc>
                <a:spcPts val="2326"/>
              </a:lnSpc>
              <a:spcBef>
                <a:spcPts val="100"/>
              </a:spcBef>
              <a:tabLst>
                <a:tab pos="1176972" algn="l"/>
              </a:tabLst>
            </a:pPr>
            <a:endParaRPr sz="816">
              <a:latin typeface="Tahoma"/>
              <a:cs typeface="Tahoma"/>
            </a:endParaRPr>
          </a:p>
        </p:txBody>
      </p:sp>
      <p:grpSp>
        <p:nvGrpSpPr>
          <p:cNvPr id="8" name="Grup 7">
            <a:extLst>
              <a:ext uri="{FF2B5EF4-FFF2-40B4-BE49-F238E27FC236}">
                <a16:creationId xmlns:a16="http://schemas.microsoft.com/office/drawing/2014/main" id="{23C7CCCE-FC28-EDEC-A827-5A02EFE0A69D}"/>
              </a:ext>
            </a:extLst>
          </p:cNvPr>
          <p:cNvGrpSpPr/>
          <p:nvPr/>
        </p:nvGrpSpPr>
        <p:grpSpPr>
          <a:xfrm>
            <a:off x="4067638" y="908370"/>
            <a:ext cx="3094286" cy="738706"/>
            <a:chOff x="5699595" y="864142"/>
            <a:chExt cx="3094286" cy="738706"/>
          </a:xfrm>
        </p:grpSpPr>
        <p:sp>
          <p:nvSpPr>
            <p:cNvPr id="4" name="object 7">
              <a:extLst>
                <a:ext uri="{FF2B5EF4-FFF2-40B4-BE49-F238E27FC236}">
                  <a16:creationId xmlns:a16="http://schemas.microsoft.com/office/drawing/2014/main" id="{26A56174-94E5-F5DC-3CF6-881592D55BA4}"/>
                </a:ext>
              </a:extLst>
            </p:cNvPr>
            <p:cNvSpPr/>
            <p:nvPr/>
          </p:nvSpPr>
          <p:spPr>
            <a:xfrm>
              <a:off x="5906861" y="864142"/>
              <a:ext cx="2713287" cy="738706"/>
            </a:xfrm>
            <a:custGeom>
              <a:avLst/>
              <a:gdLst/>
              <a:ahLst/>
              <a:cxnLst/>
              <a:rect l="l" t="t" r="r" b="b"/>
              <a:pathLst>
                <a:path w="1359534" h="634364">
                  <a:moveTo>
                    <a:pt x="1254251" y="633984"/>
                  </a:moveTo>
                  <a:lnTo>
                    <a:pt x="105155" y="633984"/>
                  </a:lnTo>
                  <a:lnTo>
                    <a:pt x="64293" y="625697"/>
                  </a:lnTo>
                  <a:lnTo>
                    <a:pt x="30860" y="603123"/>
                  </a:lnTo>
                  <a:lnTo>
                    <a:pt x="8286" y="569690"/>
                  </a:lnTo>
                  <a:lnTo>
                    <a:pt x="0" y="528827"/>
                  </a:lnTo>
                  <a:lnTo>
                    <a:pt x="0" y="106679"/>
                  </a:lnTo>
                  <a:lnTo>
                    <a:pt x="8286" y="64936"/>
                  </a:lnTo>
                  <a:lnTo>
                    <a:pt x="30860" y="31051"/>
                  </a:lnTo>
                  <a:lnTo>
                    <a:pt x="64293" y="8310"/>
                  </a:lnTo>
                  <a:lnTo>
                    <a:pt x="105155" y="0"/>
                  </a:lnTo>
                  <a:lnTo>
                    <a:pt x="1254251" y="0"/>
                  </a:lnTo>
                  <a:lnTo>
                    <a:pt x="1295114" y="8310"/>
                  </a:lnTo>
                  <a:lnTo>
                    <a:pt x="1328546" y="31051"/>
                  </a:lnTo>
                  <a:lnTo>
                    <a:pt x="1351121" y="64936"/>
                  </a:lnTo>
                  <a:lnTo>
                    <a:pt x="1359408" y="106679"/>
                  </a:lnTo>
                  <a:lnTo>
                    <a:pt x="1359408" y="528827"/>
                  </a:lnTo>
                  <a:lnTo>
                    <a:pt x="1351121" y="569690"/>
                  </a:lnTo>
                  <a:lnTo>
                    <a:pt x="1328546" y="603123"/>
                  </a:lnTo>
                  <a:lnTo>
                    <a:pt x="1295114" y="625697"/>
                  </a:lnTo>
                  <a:lnTo>
                    <a:pt x="1254251" y="633984"/>
                  </a:lnTo>
                  <a:close/>
                </a:path>
              </a:pathLst>
            </a:custGeom>
            <a:solidFill>
              <a:srgbClr val="172C3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82D4573D-ED9F-65FB-2B76-A50132DE0A97}"/>
                </a:ext>
              </a:extLst>
            </p:cNvPr>
            <p:cNvSpPr txBox="1"/>
            <p:nvPr/>
          </p:nvSpPr>
          <p:spPr>
            <a:xfrm>
              <a:off x="5699595" y="922937"/>
              <a:ext cx="3094286" cy="65594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34290" algn="ctr">
                <a:lnSpc>
                  <a:spcPts val="2326"/>
                </a:lnSpc>
                <a:spcBef>
                  <a:spcPts val="100"/>
                </a:spcBef>
                <a:tabLst>
                  <a:tab pos="1176972" algn="l"/>
                </a:tabLst>
              </a:pPr>
              <a:r>
                <a:rPr lang="tr-TR" b="1" spc="-5" dirty="0">
                  <a:solidFill>
                    <a:srgbClr val="FAFAFA"/>
                  </a:solidFill>
                  <a:latin typeface="Helvetica" panose="020B0604020202020204" pitchFamily="34" charset="0"/>
                  <a:ea typeface="Tahoma"/>
                  <a:cs typeface="Helvetica" panose="020B0604020202020204" pitchFamily="34" charset="0"/>
                </a:rPr>
                <a:t>5-10</a:t>
              </a:r>
              <a:r>
                <a:rPr lang="en-US" b="1" spc="14" baseline="-15873" dirty="0">
                  <a:solidFill>
                    <a:srgbClr val="FFFFFF"/>
                  </a:solidFill>
                  <a:latin typeface="Helvetica" panose="020B0604020202020204" pitchFamily="34" charset="0"/>
                  <a:ea typeface="Tahoma"/>
                  <a:cs typeface="Helvetica" panose="020B0604020202020204" pitchFamily="34" charset="0"/>
                </a:rPr>
                <a:t>m</a:t>
              </a:r>
              <a:r>
                <a:rPr lang="en-US" sz="800" b="1" spc="9" dirty="0">
                  <a:solidFill>
                    <a:srgbClr val="FFFFFF"/>
                  </a:solidFill>
                  <a:latin typeface="Helvetica" panose="020B0604020202020204" pitchFamily="34" charset="0"/>
                  <a:ea typeface="Tahoma"/>
                  <a:cs typeface="Helvetica" panose="020B0604020202020204" pitchFamily="34" charset="0"/>
                </a:rPr>
                <a:t>2</a:t>
              </a:r>
              <a:r>
                <a:rPr lang="tr-TR" b="1" spc="9" dirty="0">
                  <a:solidFill>
                    <a:srgbClr val="FFFFFF"/>
                  </a:solidFill>
                  <a:latin typeface="Helvetica" panose="020B0604020202020204" pitchFamily="34" charset="0"/>
                  <a:ea typeface="Tahoma"/>
                  <a:cs typeface="Helvetica" panose="020B0604020202020204" pitchFamily="34" charset="0"/>
                </a:rPr>
                <a:t> </a:t>
              </a:r>
              <a:r>
                <a:rPr lang="tr-TR" b="1" spc="-5" dirty="0">
                  <a:solidFill>
                    <a:srgbClr val="FAFAFA"/>
                  </a:solidFill>
                  <a:latin typeface="Helvetica" panose="020B0604020202020204" pitchFamily="34" charset="0"/>
                  <a:ea typeface="Tahoma"/>
                  <a:cs typeface="Helvetica" panose="020B0604020202020204" pitchFamily="34" charset="0"/>
                </a:rPr>
                <a:t> Büyüklüğünde Bireysel Sergi Alanları</a:t>
              </a:r>
              <a:endParaRPr lang="tr-TR" dirty="0">
                <a:solidFill>
                  <a:srgbClr val="FAFAFA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endParaRPr>
            </a:p>
          </p:txBody>
        </p:sp>
      </p:grpSp>
      <p:sp>
        <p:nvSpPr>
          <p:cNvPr id="25" name="object 9">
            <a:extLst>
              <a:ext uri="{FF2B5EF4-FFF2-40B4-BE49-F238E27FC236}">
                <a16:creationId xmlns:a16="http://schemas.microsoft.com/office/drawing/2014/main" id="{F43C1E4B-B72D-FFE7-F453-68205BF3C4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8441439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Yerleşkesi ve Olanakları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2DEC298D-94E7-CFA9-0EE3-91AD2D95F750}"/>
              </a:ext>
            </a:extLst>
          </p:cNvPr>
          <p:cNvSpPr/>
          <p:nvPr/>
        </p:nvSpPr>
        <p:spPr>
          <a:xfrm>
            <a:off x="453333" y="840316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3F419FE-4917-C300-BCEF-4E853D2A05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33" y="1794924"/>
            <a:ext cx="3192658" cy="4256877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C0D7DD21-10F6-B8D3-3D78-404D0CD83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931" y="1771561"/>
            <a:ext cx="3227701" cy="43036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5AB0900-2EAB-BBA0-71E7-AB9E7938DC1F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12" name="object 16">
              <a:extLst>
                <a:ext uri="{FF2B5EF4-FFF2-40B4-BE49-F238E27FC236}">
                  <a16:creationId xmlns:a16="http://schemas.microsoft.com/office/drawing/2014/main" id="{D894F619-DD69-CB71-6B06-B05CE45F2F9F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13" name="Picture 12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E039F863-6EC4-80A9-4F88-0796A39E1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19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6E615365-7713-E49D-04C4-58065B88F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  <p:pic>
        <p:nvPicPr>
          <p:cNvPr id="27" name="Resim 26">
            <a:extLst>
              <a:ext uri="{FF2B5EF4-FFF2-40B4-BE49-F238E27FC236}">
                <a16:creationId xmlns:a16="http://schemas.microsoft.com/office/drawing/2014/main" id="{A59CAFC2-4020-D143-D8C9-EEF4B830F5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256" y="1794924"/>
            <a:ext cx="3227700" cy="43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20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6442F1-FBBC-7E8E-A866-F5A68F10F2B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01CB267A-7D67-FA80-3F64-B890F3BDBCC4}"/>
              </a:ext>
            </a:extLst>
          </p:cNvPr>
          <p:cNvSpPr txBox="1"/>
          <p:nvPr/>
        </p:nvSpPr>
        <p:spPr>
          <a:xfrm>
            <a:off x="1020435" y="6261786"/>
            <a:ext cx="1145311" cy="255487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34549">
              <a:lnSpc>
                <a:spcPts val="2326"/>
              </a:lnSpc>
              <a:spcBef>
                <a:spcPts val="100"/>
              </a:spcBef>
              <a:tabLst>
                <a:tab pos="1176972" algn="l"/>
              </a:tabLst>
            </a:pPr>
            <a:endParaRPr sz="816">
              <a:latin typeface="Tahoma"/>
              <a:cs typeface="Tahoma"/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4E7A28CE-6FB6-7499-97E8-82DF2B5A7D68}"/>
              </a:ext>
            </a:extLst>
          </p:cNvPr>
          <p:cNvGrpSpPr/>
          <p:nvPr/>
        </p:nvGrpSpPr>
        <p:grpSpPr>
          <a:xfrm>
            <a:off x="4222946" y="927852"/>
            <a:ext cx="2733114" cy="738706"/>
            <a:chOff x="181257" y="813049"/>
            <a:chExt cx="2733114" cy="738706"/>
          </a:xfrm>
        </p:grpSpPr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5C552F5F-465B-E3BF-78AA-5BF925875273}"/>
                </a:ext>
              </a:extLst>
            </p:cNvPr>
            <p:cNvSpPr/>
            <p:nvPr/>
          </p:nvSpPr>
          <p:spPr>
            <a:xfrm>
              <a:off x="201084" y="813049"/>
              <a:ext cx="2713287" cy="738706"/>
            </a:xfrm>
            <a:custGeom>
              <a:avLst/>
              <a:gdLst/>
              <a:ahLst/>
              <a:cxnLst/>
              <a:rect l="l" t="t" r="r" b="b"/>
              <a:pathLst>
                <a:path w="1359534" h="634364">
                  <a:moveTo>
                    <a:pt x="1254251" y="633984"/>
                  </a:moveTo>
                  <a:lnTo>
                    <a:pt x="105155" y="633984"/>
                  </a:lnTo>
                  <a:lnTo>
                    <a:pt x="64293" y="625697"/>
                  </a:lnTo>
                  <a:lnTo>
                    <a:pt x="30860" y="603123"/>
                  </a:lnTo>
                  <a:lnTo>
                    <a:pt x="8286" y="569690"/>
                  </a:lnTo>
                  <a:lnTo>
                    <a:pt x="0" y="528827"/>
                  </a:lnTo>
                  <a:lnTo>
                    <a:pt x="0" y="106679"/>
                  </a:lnTo>
                  <a:lnTo>
                    <a:pt x="8286" y="64936"/>
                  </a:lnTo>
                  <a:lnTo>
                    <a:pt x="30860" y="31051"/>
                  </a:lnTo>
                  <a:lnTo>
                    <a:pt x="64293" y="8310"/>
                  </a:lnTo>
                  <a:lnTo>
                    <a:pt x="105155" y="0"/>
                  </a:lnTo>
                  <a:lnTo>
                    <a:pt x="1254251" y="0"/>
                  </a:lnTo>
                  <a:lnTo>
                    <a:pt x="1295114" y="8310"/>
                  </a:lnTo>
                  <a:lnTo>
                    <a:pt x="1328546" y="31051"/>
                  </a:lnTo>
                  <a:lnTo>
                    <a:pt x="1351121" y="64936"/>
                  </a:lnTo>
                  <a:lnTo>
                    <a:pt x="1359408" y="106679"/>
                  </a:lnTo>
                  <a:lnTo>
                    <a:pt x="1359408" y="528827"/>
                  </a:lnTo>
                  <a:lnTo>
                    <a:pt x="1351121" y="569690"/>
                  </a:lnTo>
                  <a:lnTo>
                    <a:pt x="1328546" y="603123"/>
                  </a:lnTo>
                  <a:lnTo>
                    <a:pt x="1295114" y="625697"/>
                  </a:lnTo>
                  <a:lnTo>
                    <a:pt x="1254251" y="633984"/>
                  </a:lnTo>
                  <a:close/>
                </a:path>
              </a:pathLst>
            </a:custGeom>
            <a:solidFill>
              <a:srgbClr val="172C3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CB723BD7-9867-F93C-1A6E-9F134F2711F2}"/>
                </a:ext>
              </a:extLst>
            </p:cNvPr>
            <p:cNvSpPr txBox="1"/>
            <p:nvPr/>
          </p:nvSpPr>
          <p:spPr>
            <a:xfrm>
              <a:off x="181257" y="855915"/>
              <a:ext cx="2640321" cy="6626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549" algn="ctr">
                <a:lnSpc>
                  <a:spcPts val="2326"/>
                </a:lnSpc>
                <a:spcBef>
                  <a:spcPts val="100"/>
                </a:spcBef>
                <a:tabLst>
                  <a:tab pos="1176972" algn="l"/>
                </a:tabLst>
              </a:pPr>
              <a:r>
                <a:rPr lang="tr-TR" sz="1800" b="1" spc="-5" dirty="0">
                  <a:solidFill>
                    <a:srgbClr val="FAFAFA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Sürekli Fuar, Sergi ve Etkinlik Alanı</a:t>
              </a:r>
              <a:endParaRPr lang="tr-TR" sz="1800" dirty="0">
                <a:solidFill>
                  <a:srgbClr val="FAFAFA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25" name="object 9">
            <a:extLst>
              <a:ext uri="{FF2B5EF4-FFF2-40B4-BE49-F238E27FC236}">
                <a16:creationId xmlns:a16="http://schemas.microsoft.com/office/drawing/2014/main" id="{F43C1E4B-B72D-FFE7-F453-68205BF3C4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8441439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Yerleşkesi ve Olanakları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2DEC298D-94E7-CFA9-0EE3-91AD2D95F750}"/>
              </a:ext>
            </a:extLst>
          </p:cNvPr>
          <p:cNvSpPr/>
          <p:nvPr/>
        </p:nvSpPr>
        <p:spPr>
          <a:xfrm>
            <a:off x="453333" y="840316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AB0900-2EAB-BBA0-71E7-AB9E7938DC1F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12" name="object 16">
              <a:extLst>
                <a:ext uri="{FF2B5EF4-FFF2-40B4-BE49-F238E27FC236}">
                  <a16:creationId xmlns:a16="http://schemas.microsoft.com/office/drawing/2014/main" id="{D894F619-DD69-CB71-6B06-B05CE45F2F9F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13" name="Picture 12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E039F863-6EC4-80A9-4F88-0796A39E1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19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6E615365-7713-E49D-04C4-58065B88F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  <p:pic>
        <p:nvPicPr>
          <p:cNvPr id="18" name="Resim 17">
            <a:extLst>
              <a:ext uri="{FF2B5EF4-FFF2-40B4-BE49-F238E27FC236}">
                <a16:creationId xmlns:a16="http://schemas.microsoft.com/office/drawing/2014/main" id="{6EF2F4A6-27DF-4DBD-17D3-48F07F2F4F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94" y="1684531"/>
            <a:ext cx="3266203" cy="4354937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1A9AE06F-C810-A852-2EA3-39DCE995D9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156" y="1715130"/>
            <a:ext cx="3266203" cy="4354937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88BCC1FE-51AC-DBCF-6EE1-D3464AB94E1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925" y="1723106"/>
            <a:ext cx="3266203" cy="435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39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>
            <a:extLst>
              <a:ext uri="{FF2B5EF4-FFF2-40B4-BE49-F238E27FC236}">
                <a16:creationId xmlns:a16="http://schemas.microsoft.com/office/drawing/2014/main" id="{8B1DE966-D30D-DE66-7781-A031B9E31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441595" y="994787"/>
            <a:ext cx="4726815" cy="481532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6442F1-FBBC-7E8E-A866-F5A68F10F2B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52B667F1-0436-37B0-36C9-4BCD09CEBE28}"/>
              </a:ext>
            </a:extLst>
          </p:cNvPr>
          <p:cNvSpPr txBox="1"/>
          <p:nvPr/>
        </p:nvSpPr>
        <p:spPr>
          <a:xfrm>
            <a:off x="1020435" y="6261786"/>
            <a:ext cx="1145311" cy="255487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34549">
              <a:lnSpc>
                <a:spcPts val="2326"/>
              </a:lnSpc>
              <a:spcBef>
                <a:spcPts val="100"/>
              </a:spcBef>
              <a:tabLst>
                <a:tab pos="1176972" algn="l"/>
              </a:tabLst>
            </a:pPr>
            <a:endParaRPr sz="816">
              <a:latin typeface="Tahoma"/>
              <a:cs typeface="Tahoma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95555057-0A40-F1C4-9E27-4431BD5C97B0}"/>
              </a:ext>
            </a:extLst>
          </p:cNvPr>
          <p:cNvGrpSpPr/>
          <p:nvPr/>
        </p:nvGrpSpPr>
        <p:grpSpPr>
          <a:xfrm>
            <a:off x="4357294" y="1011166"/>
            <a:ext cx="2735766" cy="738706"/>
            <a:chOff x="4722673" y="942922"/>
            <a:chExt cx="2735766" cy="738706"/>
          </a:xfrm>
        </p:grpSpPr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D352C216-642D-0237-2860-12193914550F}"/>
                </a:ext>
              </a:extLst>
            </p:cNvPr>
            <p:cNvSpPr/>
            <p:nvPr/>
          </p:nvSpPr>
          <p:spPr>
            <a:xfrm>
              <a:off x="4722673" y="942922"/>
              <a:ext cx="2713287" cy="738706"/>
            </a:xfrm>
            <a:custGeom>
              <a:avLst/>
              <a:gdLst/>
              <a:ahLst/>
              <a:cxnLst/>
              <a:rect l="l" t="t" r="r" b="b"/>
              <a:pathLst>
                <a:path w="1359534" h="634364">
                  <a:moveTo>
                    <a:pt x="1254251" y="633984"/>
                  </a:moveTo>
                  <a:lnTo>
                    <a:pt x="105155" y="633984"/>
                  </a:lnTo>
                  <a:lnTo>
                    <a:pt x="64293" y="625697"/>
                  </a:lnTo>
                  <a:lnTo>
                    <a:pt x="30860" y="603123"/>
                  </a:lnTo>
                  <a:lnTo>
                    <a:pt x="8286" y="569690"/>
                  </a:lnTo>
                  <a:lnTo>
                    <a:pt x="0" y="528827"/>
                  </a:lnTo>
                  <a:lnTo>
                    <a:pt x="0" y="106679"/>
                  </a:lnTo>
                  <a:lnTo>
                    <a:pt x="8286" y="64936"/>
                  </a:lnTo>
                  <a:lnTo>
                    <a:pt x="30860" y="31051"/>
                  </a:lnTo>
                  <a:lnTo>
                    <a:pt x="64293" y="8310"/>
                  </a:lnTo>
                  <a:lnTo>
                    <a:pt x="105155" y="0"/>
                  </a:lnTo>
                  <a:lnTo>
                    <a:pt x="1254251" y="0"/>
                  </a:lnTo>
                  <a:lnTo>
                    <a:pt x="1295114" y="8310"/>
                  </a:lnTo>
                  <a:lnTo>
                    <a:pt x="1328546" y="31051"/>
                  </a:lnTo>
                  <a:lnTo>
                    <a:pt x="1351121" y="64936"/>
                  </a:lnTo>
                  <a:lnTo>
                    <a:pt x="1359408" y="106679"/>
                  </a:lnTo>
                  <a:lnTo>
                    <a:pt x="1359408" y="528827"/>
                  </a:lnTo>
                  <a:lnTo>
                    <a:pt x="1351121" y="569690"/>
                  </a:lnTo>
                  <a:lnTo>
                    <a:pt x="1328546" y="603123"/>
                  </a:lnTo>
                  <a:lnTo>
                    <a:pt x="1295114" y="625697"/>
                  </a:lnTo>
                  <a:lnTo>
                    <a:pt x="1254251" y="633984"/>
                  </a:lnTo>
                  <a:close/>
                </a:path>
              </a:pathLst>
            </a:custGeom>
            <a:solidFill>
              <a:srgbClr val="172C3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8ECBAD36-82ED-18AC-8DD5-CF19D8D24929}"/>
                </a:ext>
              </a:extLst>
            </p:cNvPr>
            <p:cNvSpPr txBox="1"/>
            <p:nvPr/>
          </p:nvSpPr>
          <p:spPr>
            <a:xfrm>
              <a:off x="4745152" y="945543"/>
              <a:ext cx="2713287" cy="68223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34290" algn="ctr">
                <a:lnSpc>
                  <a:spcPts val="2326"/>
                </a:lnSpc>
                <a:spcBef>
                  <a:spcPts val="100"/>
                </a:spcBef>
                <a:tabLst>
                  <a:tab pos="1176972" algn="l"/>
                </a:tabLst>
              </a:pPr>
              <a:r>
                <a:rPr lang="tr-TR" sz="2000" b="1" spc="-5" dirty="0">
                  <a:solidFill>
                    <a:srgbClr val="FAFAFA"/>
                  </a:solidFill>
                  <a:latin typeface="Helvetica" panose="020B0604020202020204" pitchFamily="34" charset="0"/>
                  <a:ea typeface="Tahoma"/>
                  <a:cs typeface="Helvetica" panose="020B0604020202020204" pitchFamily="34" charset="0"/>
                </a:rPr>
                <a:t>Etkinlik, Toplantı ve Eğitim Alanları</a:t>
              </a:r>
              <a:endParaRPr lang="tr-TR" sz="2000" dirty="0">
                <a:solidFill>
                  <a:srgbClr val="FAFAFA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endParaRPr>
            </a:p>
          </p:txBody>
        </p:sp>
      </p:grpSp>
      <p:pic>
        <p:nvPicPr>
          <p:cNvPr id="13" name="Picture 4" descr="IMG-20221021-WA0000.jpg">
            <a:extLst>
              <a:ext uri="{FF2B5EF4-FFF2-40B4-BE49-F238E27FC236}">
                <a16:creationId xmlns:a16="http://schemas.microsoft.com/office/drawing/2014/main" id="{CD46242E-A095-9F1C-085E-D7869F7781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9"/>
          <a:stretch/>
        </p:blipFill>
        <p:spPr>
          <a:xfrm>
            <a:off x="3556647" y="1864078"/>
            <a:ext cx="5078706" cy="4033461"/>
          </a:xfrm>
          <a:prstGeom prst="rect">
            <a:avLst/>
          </a:prstGeom>
        </p:spPr>
      </p:pic>
      <p:sp>
        <p:nvSpPr>
          <p:cNvPr id="27" name="object 9">
            <a:extLst>
              <a:ext uri="{FF2B5EF4-FFF2-40B4-BE49-F238E27FC236}">
                <a16:creationId xmlns:a16="http://schemas.microsoft.com/office/drawing/2014/main" id="{D3740FDD-019B-89FB-0EC1-623D1FDCFF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8441439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Yerleşkesi ve Olanakları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25BF6F34-3008-60EF-901C-A84A9C1F294A}"/>
              </a:ext>
            </a:extLst>
          </p:cNvPr>
          <p:cNvSpPr/>
          <p:nvPr/>
        </p:nvSpPr>
        <p:spPr>
          <a:xfrm>
            <a:off x="391886" y="948817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3FC4CE-D04C-608B-4FF8-EFCF6449B424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5" name="object 16">
              <a:extLst>
                <a:ext uri="{FF2B5EF4-FFF2-40B4-BE49-F238E27FC236}">
                  <a16:creationId xmlns:a16="http://schemas.microsoft.com/office/drawing/2014/main" id="{38A78D49-4393-05AB-6DF2-FCD3406C5708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6" name="Picture 5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D706BE95-55FC-47F5-1C49-84CFBDCCD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15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C299A5C4-5FF5-1887-E680-75139781D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  <p:pic>
        <p:nvPicPr>
          <p:cNvPr id="10" name="Resim 9">
            <a:extLst>
              <a:ext uri="{FF2B5EF4-FFF2-40B4-BE49-F238E27FC236}">
                <a16:creationId xmlns:a16="http://schemas.microsoft.com/office/drawing/2014/main" id="{319B7004-144B-0347-4850-1868E83DE0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23" y="1869831"/>
            <a:ext cx="3034444" cy="404592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EFDEBDD6-2629-7A02-C64C-29102AB379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0405" y="1844359"/>
            <a:ext cx="3072650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35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6442F1-FBBC-7E8E-A866-F5A68F10F2B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87D7857-724B-EC56-55F3-7F6F967F5639}"/>
              </a:ext>
            </a:extLst>
          </p:cNvPr>
          <p:cNvSpPr txBox="1"/>
          <p:nvPr/>
        </p:nvSpPr>
        <p:spPr>
          <a:xfrm>
            <a:off x="386870" y="1043029"/>
            <a:ext cx="58049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Sanal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Paylaşımlı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ve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Sabit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Ofis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Fırsatları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38C0F6EA-00BA-B376-D3D3-B700EE64F5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8441439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Yerleşkesi ve Olanakları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70BA03F-A44B-03D5-0AEC-47EA7AA1C802}"/>
              </a:ext>
            </a:extLst>
          </p:cNvPr>
          <p:cNvSpPr/>
          <p:nvPr/>
        </p:nvSpPr>
        <p:spPr>
          <a:xfrm>
            <a:off x="391886" y="948817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41AD91-33D1-FC8F-693F-675C61E16594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9" name="object 16">
              <a:extLst>
                <a:ext uri="{FF2B5EF4-FFF2-40B4-BE49-F238E27FC236}">
                  <a16:creationId xmlns:a16="http://schemas.microsoft.com/office/drawing/2014/main" id="{86E98F9B-ECE1-8963-C220-FF6949352B56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10" name="Picture 9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32DF0019-759D-768F-AAAC-216012064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12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F9FDAE6F-3E9B-1350-9CE4-D3459BAF8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C84133CA-DB3F-347B-CDF5-BFB3F421E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0" y="1524888"/>
            <a:ext cx="3352038" cy="4469383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B17EC773-CE1D-A0D9-825D-72C09E757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215" y="1524888"/>
            <a:ext cx="3352038" cy="4469384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BA9AEC25-F0AF-13E1-6417-FEFD61FFC5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913" y="1524888"/>
            <a:ext cx="3352037" cy="446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6442F1-FBBC-7E8E-A866-F5A68F10F2B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87D7857-724B-EC56-55F3-7F6F967F5639}"/>
              </a:ext>
            </a:extLst>
          </p:cNvPr>
          <p:cNvSpPr txBox="1"/>
          <p:nvPr/>
        </p:nvSpPr>
        <p:spPr>
          <a:xfrm>
            <a:off x="386870" y="1043029"/>
            <a:ext cx="58049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Sanal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Paylaşımlı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ve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Sabit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Ofis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Fırsatları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38C0F6EA-00BA-B376-D3D3-B700EE64F5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8441439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Yerleşkesi ve Olanakları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70BA03F-A44B-03D5-0AEC-47EA7AA1C802}"/>
              </a:ext>
            </a:extLst>
          </p:cNvPr>
          <p:cNvSpPr/>
          <p:nvPr/>
        </p:nvSpPr>
        <p:spPr>
          <a:xfrm>
            <a:off x="391886" y="948817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41AD91-33D1-FC8F-693F-675C61E16594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9" name="object 16">
              <a:extLst>
                <a:ext uri="{FF2B5EF4-FFF2-40B4-BE49-F238E27FC236}">
                  <a16:creationId xmlns:a16="http://schemas.microsoft.com/office/drawing/2014/main" id="{86E98F9B-ECE1-8963-C220-FF6949352B56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10" name="Picture 9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32DF0019-759D-768F-AAAC-216012064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12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F9FDAE6F-3E9B-1350-9CE4-D3459BAF8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id="{5D8D0E7D-01EC-CE4F-BEFB-F798E67440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4" r="3296"/>
          <a:stretch/>
        </p:blipFill>
        <p:spPr>
          <a:xfrm>
            <a:off x="312036" y="1614508"/>
            <a:ext cx="3864069" cy="421471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7A7286D-53BB-DB54-1A5E-2B6960DC4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89" y="1633857"/>
            <a:ext cx="3161036" cy="421471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987B5E75-412D-A4E5-2205-5EE9C1C90C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708" y="1633856"/>
            <a:ext cx="3595755" cy="42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3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6442F1-FBBC-7E8E-A866-F5A68F10F2B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87D7857-724B-EC56-55F3-7F6F967F5639}"/>
              </a:ext>
            </a:extLst>
          </p:cNvPr>
          <p:cNvSpPr txBox="1"/>
          <p:nvPr/>
        </p:nvSpPr>
        <p:spPr>
          <a:xfrm>
            <a:off x="386870" y="1043029"/>
            <a:ext cx="58049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Toplantı Odaları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38C0F6EA-00BA-B376-D3D3-B700EE64F5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8441439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Yerleşkesi ve Olanakları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70BA03F-A44B-03D5-0AEC-47EA7AA1C802}"/>
              </a:ext>
            </a:extLst>
          </p:cNvPr>
          <p:cNvSpPr/>
          <p:nvPr/>
        </p:nvSpPr>
        <p:spPr>
          <a:xfrm>
            <a:off x="391886" y="948817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41AD91-33D1-FC8F-693F-675C61E16594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9" name="object 16">
              <a:extLst>
                <a:ext uri="{FF2B5EF4-FFF2-40B4-BE49-F238E27FC236}">
                  <a16:creationId xmlns:a16="http://schemas.microsoft.com/office/drawing/2014/main" id="{86E98F9B-ECE1-8963-C220-FF6949352B56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10" name="Picture 9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32DF0019-759D-768F-AAAC-216012064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12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F9FDAE6F-3E9B-1350-9CE4-D3459BAF8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  <p:pic>
        <p:nvPicPr>
          <p:cNvPr id="4" name="Resim 3">
            <a:extLst>
              <a:ext uri="{FF2B5EF4-FFF2-40B4-BE49-F238E27FC236}">
                <a16:creationId xmlns:a16="http://schemas.microsoft.com/office/drawing/2014/main" id="{3EB652AC-298A-6171-6AB9-1C764E746D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94" y="1661067"/>
            <a:ext cx="3249903" cy="433320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9E095BD-6A88-DC1E-6B39-F13F60AEBD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1228" y="1661068"/>
            <a:ext cx="6475244" cy="4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9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Resim 21">
            <a:extLst>
              <a:ext uri="{FF2B5EF4-FFF2-40B4-BE49-F238E27FC236}">
                <a16:creationId xmlns:a16="http://schemas.microsoft.com/office/drawing/2014/main" id="{59919F65-73EA-6DF6-CBCA-6C8AACBC02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36" y="430510"/>
            <a:ext cx="10991850" cy="618291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6442F1-FBBC-7E8E-A866-F5A68F10F2B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42233016-AB1C-949C-965B-B1A460BDC76E}"/>
              </a:ext>
            </a:extLst>
          </p:cNvPr>
          <p:cNvSpPr txBox="1">
            <a:spLocks/>
          </p:cNvSpPr>
          <p:nvPr/>
        </p:nvSpPr>
        <p:spPr>
          <a:xfrm>
            <a:off x="10260651" y="6421563"/>
            <a:ext cx="249554" cy="213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25"/>
              </a:spcBef>
            </a:pPr>
            <a:r>
              <a:rPr lang="en-US" spc="15"/>
              <a:t>1</a:t>
            </a:r>
            <a:fld id="{81D60167-4931-47E6-BA6A-407CBD079E47}" type="slidenum">
              <a:rPr spc="15" smtClean="0"/>
              <a:pPr marL="12700">
                <a:spcBef>
                  <a:spcPts val="125"/>
                </a:spcBef>
              </a:pPr>
              <a:t>19</a:t>
            </a:fld>
            <a:endParaRPr spc="14"/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044320E2-802D-8362-3EE7-3BAA2F8A64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6086815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İhracat Yol Haritası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D0C3D8FE-EC32-281D-1BF1-E1079DCE10B4}"/>
              </a:ext>
            </a:extLst>
          </p:cNvPr>
          <p:cNvSpPr/>
          <p:nvPr/>
        </p:nvSpPr>
        <p:spPr>
          <a:xfrm>
            <a:off x="391886" y="948817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C37F19-2588-99E1-5467-1F2F1D380FC1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3" name="object 16">
              <a:extLst>
                <a:ext uri="{FF2B5EF4-FFF2-40B4-BE49-F238E27FC236}">
                  <a16:creationId xmlns:a16="http://schemas.microsoft.com/office/drawing/2014/main" id="{36A6C56C-C507-A201-ADF3-AB7F3472019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4" name="Picture 3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EFAA5183-027E-955F-A150-B0E9665DB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5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DDEF5293-3188-AD03-A744-9AE08A5CD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380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Resim 1" descr="dış mekan, gökyüzü, bina, bulut içeren bir resim&#10;&#10;Açıklama otomatik olarak oluşturuldu">
            <a:extLst>
              <a:ext uri="{FF2B5EF4-FFF2-40B4-BE49-F238E27FC236}">
                <a16:creationId xmlns:a16="http://schemas.microsoft.com/office/drawing/2014/main" id="{509DC6B5-CEF5-F99F-52D3-ADF2A525B5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795" y="1624694"/>
            <a:ext cx="6203496" cy="359772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7F21D1D-8A73-757B-D2CA-29749D91D670}"/>
              </a:ext>
            </a:extLst>
          </p:cNvPr>
          <p:cNvSpPr txBox="1"/>
          <p:nvPr/>
        </p:nvSpPr>
        <p:spPr>
          <a:xfrm>
            <a:off x="664709" y="1294039"/>
            <a:ext cx="4158342" cy="44400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Türk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ekonomisindeki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yönlendirici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gücünü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iştirakleri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kanalıyla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da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sürdüren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Türkiye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Odalar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Borsalar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Birliği’nce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ihracatçı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firmalarımızın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uluslararası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pazarlarda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desteklenmesi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amacıyla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spc="7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kurulmuştur</a:t>
            </a:r>
            <a:r>
              <a:rPr lang="en-US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 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70E5FFE7-A231-3F47-6632-FEB337EF96AE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91B27-243F-7269-C234-8A48F3DC25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441595" y="994787"/>
            <a:ext cx="4726815" cy="4815328"/>
          </a:xfrm>
          <a:prstGeom prst="rect">
            <a:avLst/>
          </a:prstGeom>
        </p:spPr>
      </p:pic>
      <p:sp>
        <p:nvSpPr>
          <p:cNvPr id="12" name="object 9">
            <a:extLst>
              <a:ext uri="{FF2B5EF4-FFF2-40B4-BE49-F238E27FC236}">
                <a16:creationId xmlns:a16="http://schemas.microsoft.com/office/drawing/2014/main" id="{621C78F1-61A2-1522-05DC-F14AB1B7C1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6086815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Ticaret Merkezleri A.Ş.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143371CE-6E14-4ECB-86A5-E163D2817844}"/>
              </a:ext>
            </a:extLst>
          </p:cNvPr>
          <p:cNvSpPr/>
          <p:nvPr/>
        </p:nvSpPr>
        <p:spPr>
          <a:xfrm>
            <a:off x="391886" y="948817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263BF6-6D7F-CA33-1E3F-0BDD3087129B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7" name="object 16">
              <a:extLst>
                <a:ext uri="{FF2B5EF4-FFF2-40B4-BE49-F238E27FC236}">
                  <a16:creationId xmlns:a16="http://schemas.microsoft.com/office/drawing/2014/main" id="{9E199317-8FB5-3A7F-BF54-308D014B26DE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8" name="Picture 7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4E3D2FE1-326A-F377-5ED3-4A9E43F8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9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B8BB60BD-D5AB-134D-7BEF-DAB54F298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bject 2">
            <a:extLst>
              <a:ext uri="{FF2B5EF4-FFF2-40B4-BE49-F238E27FC236}">
                <a16:creationId xmlns:a16="http://schemas.microsoft.com/office/drawing/2014/main" id="{7FF4E103-3F63-3661-70FC-C683D3DB27E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Dikdörtgen: Köşeleri Yuvarlatılmış 50">
            <a:extLst>
              <a:ext uri="{FF2B5EF4-FFF2-40B4-BE49-F238E27FC236}">
                <a16:creationId xmlns:a16="http://schemas.microsoft.com/office/drawing/2014/main" id="{6014C189-1AFB-165F-D0F0-3A4116A7EF59}"/>
              </a:ext>
            </a:extLst>
          </p:cNvPr>
          <p:cNvSpPr/>
          <p:nvPr/>
        </p:nvSpPr>
        <p:spPr>
          <a:xfrm>
            <a:off x="5992193" y="1888650"/>
            <a:ext cx="3024035" cy="95753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2" name="Dikdörtgen: Köşeleri Yuvarlatılmış 51">
            <a:extLst>
              <a:ext uri="{FF2B5EF4-FFF2-40B4-BE49-F238E27FC236}">
                <a16:creationId xmlns:a16="http://schemas.microsoft.com/office/drawing/2014/main" id="{1D6267E9-EC03-EC9C-70CC-A5FA9F2979FD}"/>
              </a:ext>
            </a:extLst>
          </p:cNvPr>
          <p:cNvSpPr/>
          <p:nvPr/>
        </p:nvSpPr>
        <p:spPr>
          <a:xfrm>
            <a:off x="3225216" y="1533923"/>
            <a:ext cx="2238630" cy="51073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3" name="Dikdörtgen: Köşeleri Yuvarlatılmış 52">
            <a:extLst>
              <a:ext uri="{FF2B5EF4-FFF2-40B4-BE49-F238E27FC236}">
                <a16:creationId xmlns:a16="http://schemas.microsoft.com/office/drawing/2014/main" id="{34A4137C-6124-1E20-9BAE-6BD72E3B7ECB}"/>
              </a:ext>
            </a:extLst>
          </p:cNvPr>
          <p:cNvSpPr/>
          <p:nvPr/>
        </p:nvSpPr>
        <p:spPr>
          <a:xfrm>
            <a:off x="3137269" y="1571754"/>
            <a:ext cx="2238630" cy="51073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4" name="Dikdörtgen: Köşeleri Yuvarlatılmış 53">
            <a:extLst>
              <a:ext uri="{FF2B5EF4-FFF2-40B4-BE49-F238E27FC236}">
                <a16:creationId xmlns:a16="http://schemas.microsoft.com/office/drawing/2014/main" id="{7DE7A594-AD2D-E2AE-852B-CFECFFAB58F2}"/>
              </a:ext>
            </a:extLst>
          </p:cNvPr>
          <p:cNvSpPr/>
          <p:nvPr/>
        </p:nvSpPr>
        <p:spPr>
          <a:xfrm>
            <a:off x="3193418" y="1497214"/>
            <a:ext cx="2238630" cy="51073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5" name="object 9">
            <a:extLst>
              <a:ext uri="{FF2B5EF4-FFF2-40B4-BE49-F238E27FC236}">
                <a16:creationId xmlns:a16="http://schemas.microsoft.com/office/drawing/2014/main" id="{EB282EA3-A9D7-F2B7-1E8A-36B4E17D162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53" y="1190121"/>
            <a:ext cx="5425242" cy="490103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6" name="TextBox 10">
            <a:extLst>
              <a:ext uri="{FF2B5EF4-FFF2-40B4-BE49-F238E27FC236}">
                <a16:creationId xmlns:a16="http://schemas.microsoft.com/office/drawing/2014/main" id="{725E5DDA-E3E5-BF94-D4AF-7A2EECAC105B}"/>
              </a:ext>
            </a:extLst>
          </p:cNvPr>
          <p:cNvSpPr txBox="1"/>
          <p:nvPr/>
        </p:nvSpPr>
        <p:spPr>
          <a:xfrm>
            <a:off x="462584" y="1571521"/>
            <a:ext cx="5135155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>
              <a:spcBef>
                <a:spcPts val="0"/>
              </a:spcBef>
            </a:pPr>
            <a:endParaRPr lang="tr-TR" sz="1400" b="1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Ofis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 </a:t>
            </a:r>
            <a:r>
              <a:rPr lang="en-US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adresi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,</a:t>
            </a: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Posta takibi,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Şirket kurulum hakkında bilgilendirme, ve şirket kurulumu sürecinin başlatılması,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Hukuki ve muhasebe danışmanlık 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f</a:t>
            </a:r>
            <a:r>
              <a:rPr lang="tr-TR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irmaları</a:t>
            </a: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 desteği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Hesap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 a</a:t>
            </a: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çılımı için üyelik faturası temini,</a:t>
            </a: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Depo y</a:t>
            </a: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önetim sistemi desteği,</a:t>
            </a: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Amazon, Walmart, Etsy vb. </a:t>
            </a:r>
            <a:r>
              <a:rPr lang="en-US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sitelere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 </a:t>
            </a:r>
            <a:r>
              <a:rPr lang="en-US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entegrasyon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 </a:t>
            </a:r>
            <a:r>
              <a:rPr lang="en-US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hizmeti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,</a:t>
            </a: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Ürünleriniz için 2 aya kadar 4 paletlik depo alanı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ea typeface="+mn-lt"/>
              <a:cs typeface="+mn-lt"/>
            </a:endParaRPr>
          </a:p>
          <a:p>
            <a:pPr marL="28440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ea typeface="+mn-lt"/>
              <a:cs typeface="+mn-lt"/>
            </a:endParaRPr>
          </a:p>
        </p:txBody>
      </p:sp>
      <p:pic>
        <p:nvPicPr>
          <p:cNvPr id="58" name="object 12">
            <a:extLst>
              <a:ext uri="{FF2B5EF4-FFF2-40B4-BE49-F238E27FC236}">
                <a16:creationId xmlns:a16="http://schemas.microsoft.com/office/drawing/2014/main" id="{4B3B0621-5BA0-7121-0916-B94C8AE6136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291" y="1162859"/>
            <a:ext cx="5425243" cy="4907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9" name="object 15">
            <a:extLst>
              <a:ext uri="{FF2B5EF4-FFF2-40B4-BE49-F238E27FC236}">
                <a16:creationId xmlns:a16="http://schemas.microsoft.com/office/drawing/2014/main" id="{73FC4200-A562-64BA-F902-866653ACDF77}"/>
              </a:ext>
            </a:extLst>
          </p:cNvPr>
          <p:cNvSpPr txBox="1"/>
          <p:nvPr/>
        </p:nvSpPr>
        <p:spPr>
          <a:xfrm>
            <a:off x="6098621" y="1827119"/>
            <a:ext cx="5153924" cy="3458145"/>
          </a:xfrm>
          <a:prstGeom prst="rect">
            <a:avLst/>
          </a:prstGeom>
        </p:spPr>
        <p:txBody>
          <a:bodyPr vert="horz" wrap="square" lIns="0" tIns="10941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Ofis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 </a:t>
            </a:r>
            <a:r>
              <a:rPr lang="en-US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adresi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,</a:t>
            </a: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Posta takibi,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Şirket kurulum hakkında bilgilendirme, ve şirket kurulumu sürecinin başlatılması,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Hukuki ve muhasebe danışmanlık 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f</a:t>
            </a:r>
            <a:r>
              <a:rPr lang="tr-TR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irmaları</a:t>
            </a: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 desteği</a:t>
            </a:r>
          </a:p>
          <a:p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Ofis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 </a:t>
            </a: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alanı m</a:t>
            </a:r>
            <a:r>
              <a:rPr lang="en-US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obilya</a:t>
            </a: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lı, sabit ofis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Ürünleriniz için 2 aya kadar 4 paletlik depo alanı,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T</a:t>
            </a:r>
            <a:r>
              <a:rPr lang="en-US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elefon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 ,</a:t>
            </a: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faks </a:t>
            </a:r>
            <a:r>
              <a:rPr lang="en-US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ve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 internet </a:t>
            </a:r>
            <a:r>
              <a:rPr lang="en-US" sz="1400" spc="-5" dirty="0" err="1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bağlantısı</a:t>
            </a: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endParaRPr lang="en-US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Ücretsiz showroom</a:t>
            </a:r>
            <a:r>
              <a:rPr lang="en-US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’dan 5 m2’lik </a:t>
            </a: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alan</a:t>
            </a:r>
          </a:p>
        </p:txBody>
      </p:sp>
      <p:sp>
        <p:nvSpPr>
          <p:cNvPr id="68" name="Dikdörtgen: Köşeleri Yuvarlatılmış 67">
            <a:extLst>
              <a:ext uri="{FF2B5EF4-FFF2-40B4-BE49-F238E27FC236}">
                <a16:creationId xmlns:a16="http://schemas.microsoft.com/office/drawing/2014/main" id="{F88A529A-0A46-32D8-0F0F-48B3F69421F5}"/>
              </a:ext>
            </a:extLst>
          </p:cNvPr>
          <p:cNvSpPr/>
          <p:nvPr/>
        </p:nvSpPr>
        <p:spPr>
          <a:xfrm>
            <a:off x="2116869" y="1122327"/>
            <a:ext cx="1899234" cy="44942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spc="-5" dirty="0">
                <a:solidFill>
                  <a:schemeClr val="bg1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E-ticaret Paketi</a:t>
            </a:r>
            <a:endParaRPr lang="en-US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9" name="Dikdörtgen: Köşeleri Yuvarlatılmış 68">
            <a:extLst>
              <a:ext uri="{FF2B5EF4-FFF2-40B4-BE49-F238E27FC236}">
                <a16:creationId xmlns:a16="http://schemas.microsoft.com/office/drawing/2014/main" id="{AD3C533F-167E-B720-198A-8F9538F71A5F}"/>
              </a:ext>
            </a:extLst>
          </p:cNvPr>
          <p:cNvSpPr/>
          <p:nvPr/>
        </p:nvSpPr>
        <p:spPr>
          <a:xfrm>
            <a:off x="7713058" y="1122094"/>
            <a:ext cx="1883971" cy="44942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spc="-5" dirty="0">
                <a:solidFill>
                  <a:schemeClr val="bg1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Standart Paket</a:t>
            </a:r>
            <a:endParaRPr lang="en-US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7" name="Dikdörtgen: Köşeleri Yuvarlatılmış 76">
            <a:extLst>
              <a:ext uri="{FF2B5EF4-FFF2-40B4-BE49-F238E27FC236}">
                <a16:creationId xmlns:a16="http://schemas.microsoft.com/office/drawing/2014/main" id="{69B2C5D2-5AD9-CBE9-25A3-EF5C0C7B1723}"/>
              </a:ext>
            </a:extLst>
          </p:cNvPr>
          <p:cNvSpPr/>
          <p:nvPr/>
        </p:nvSpPr>
        <p:spPr>
          <a:xfrm>
            <a:off x="9225436" y="1502061"/>
            <a:ext cx="2701636" cy="3745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endParaRPr lang="tr-TR" sz="1600" b="1">
              <a:solidFill>
                <a:srgbClr val="0D2B3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6" name="object 9">
            <a:extLst>
              <a:ext uri="{FF2B5EF4-FFF2-40B4-BE49-F238E27FC236}">
                <a16:creationId xmlns:a16="http://schemas.microsoft.com/office/drawing/2014/main" id="{F095DBD5-7885-D032-166E-7DE52DC3E1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6086815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Üyelik Paket ve Hizmet Seçenekleri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044C8D6F-0047-4D0F-B416-92BF421B055F}"/>
              </a:ext>
            </a:extLst>
          </p:cNvPr>
          <p:cNvSpPr/>
          <p:nvPr/>
        </p:nvSpPr>
        <p:spPr>
          <a:xfrm>
            <a:off x="388282" y="911075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BD674E-F95F-4323-E687-830E4CEE82C6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12" name="object 16">
              <a:extLst>
                <a:ext uri="{FF2B5EF4-FFF2-40B4-BE49-F238E27FC236}">
                  <a16:creationId xmlns:a16="http://schemas.microsoft.com/office/drawing/2014/main" id="{409E5DC3-8B8F-C4EA-FF4A-0E51988E0605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13" name="Picture 12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E60D2F8E-C505-32B8-39E6-6B8957A65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14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D9048C27-610D-C6EE-16D9-8819F1219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4215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2">
            <a:extLst>
              <a:ext uri="{FF2B5EF4-FFF2-40B4-BE49-F238E27FC236}">
                <a16:creationId xmlns:a16="http://schemas.microsoft.com/office/drawing/2014/main" id="{EC282F93-A7BA-BE18-C299-41D5273A231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291" y="1162859"/>
            <a:ext cx="5425243" cy="4907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object 2">
            <a:extLst>
              <a:ext uri="{FF2B5EF4-FFF2-40B4-BE49-F238E27FC236}">
                <a16:creationId xmlns:a16="http://schemas.microsoft.com/office/drawing/2014/main" id="{BC8B914B-8FF6-CDF1-9E7B-56944BED3B4A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70007476-F32C-9DFB-963A-5D1902F60F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4067895" y="1431468"/>
            <a:ext cx="4726815" cy="4815328"/>
          </a:xfrm>
          <a:prstGeom prst="rect">
            <a:avLst/>
          </a:prstGeom>
        </p:spPr>
      </p:pic>
      <p:sp>
        <p:nvSpPr>
          <p:cNvPr id="47" name="object 9">
            <a:extLst>
              <a:ext uri="{FF2B5EF4-FFF2-40B4-BE49-F238E27FC236}">
                <a16:creationId xmlns:a16="http://schemas.microsoft.com/office/drawing/2014/main" id="{3A8D128D-7625-50E2-0371-47B25219A2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6086815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Katma Değerli Hizmetler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AE471F27-09C5-ADF4-FC71-659A3A23EA38}"/>
              </a:ext>
            </a:extLst>
          </p:cNvPr>
          <p:cNvSpPr/>
          <p:nvPr/>
        </p:nvSpPr>
        <p:spPr>
          <a:xfrm>
            <a:off x="391886" y="948817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2911D-1AFC-55D0-1B3B-A4CDE83D10C1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5" name="object 16">
              <a:extLst>
                <a:ext uri="{FF2B5EF4-FFF2-40B4-BE49-F238E27FC236}">
                  <a16:creationId xmlns:a16="http://schemas.microsoft.com/office/drawing/2014/main" id="{A3D17AA4-203D-7F1B-C507-741EE8DEF2E5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6" name="Picture 5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4B325903-BE96-6D94-929E-23D506CC4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7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46103570-85C8-CE1D-0A68-63C0C6E35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  <p:pic>
        <p:nvPicPr>
          <p:cNvPr id="10" name="object 9">
            <a:extLst>
              <a:ext uri="{FF2B5EF4-FFF2-40B4-BE49-F238E27FC236}">
                <a16:creationId xmlns:a16="http://schemas.microsoft.com/office/drawing/2014/main" id="{A83ADB92-8544-E8E4-3031-B4EE4C08135D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53" y="1190121"/>
            <a:ext cx="5425242" cy="490103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EB876F-6A9E-179B-56D6-ACCD8D64C382}"/>
              </a:ext>
            </a:extLst>
          </p:cNvPr>
          <p:cNvSpPr txBox="1"/>
          <p:nvPr/>
        </p:nvSpPr>
        <p:spPr>
          <a:xfrm>
            <a:off x="6071904" y="1054326"/>
            <a:ext cx="5135155" cy="24622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440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ea typeface="+mn-lt"/>
              <a:cs typeface="+mn-lt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8929F2A7-CD59-16CB-95C6-9F1050A6827A}"/>
              </a:ext>
            </a:extLst>
          </p:cNvPr>
          <p:cNvSpPr txBox="1"/>
          <p:nvPr/>
        </p:nvSpPr>
        <p:spPr>
          <a:xfrm>
            <a:off x="505959" y="2154309"/>
            <a:ext cx="5135155" cy="37548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>
              <a:spcBef>
                <a:spcPts val="0"/>
              </a:spcBef>
            </a:pPr>
            <a:endParaRPr lang="tr-TR" sz="1400" b="1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Katma Değerli Hizmetlerimiz, firmalarımızın ihtiyaçları doğrultusunda geliştirdiğimiz özel hizmetlerdir.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Maliyetler, talep edilen servis/ servislerin niteliğine göre belirlenmektedir.​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KDH </a:t>
            </a:r>
            <a:r>
              <a:rPr lang="tr-TR" sz="1400" spc="-5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fiyatlandırmaları, üye </a:t>
            </a:r>
            <a:r>
              <a:rPr lang="tr-TR" sz="1400" spc="-5" dirty="0">
                <a:solidFill>
                  <a:srgbClr val="0D2B3E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firmalara özel %30’a kadar varan indirimler.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endParaRPr lang="tr-TR" sz="1400" spc="-5" dirty="0">
              <a:solidFill>
                <a:srgbClr val="0D2B3E"/>
              </a:solidFill>
              <a:latin typeface="Helvetica" panose="020B0604020202020204" pitchFamily="34" charset="0"/>
              <a:ea typeface="+mn-l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ea typeface="+mn-lt"/>
              <a:cs typeface="+mn-lt"/>
            </a:endParaRPr>
          </a:p>
          <a:p>
            <a:pPr marL="284400" indent="-285750">
              <a:buFont typeface="Arial" panose="020B0604020202020204" pitchFamily="34" charset="0"/>
              <a:buChar char="•"/>
            </a:pPr>
            <a:endParaRPr lang="tr-TR" sz="1400" spc="-5" dirty="0">
              <a:solidFill>
                <a:srgbClr val="0D2B3E"/>
              </a:solidFill>
              <a:ea typeface="+mn-lt"/>
              <a:cs typeface="+mn-lt"/>
            </a:endParaRP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3955A44B-7EF0-C873-1B6D-7A90A775D8BD}"/>
              </a:ext>
            </a:extLst>
          </p:cNvPr>
          <p:cNvSpPr/>
          <p:nvPr/>
        </p:nvSpPr>
        <p:spPr>
          <a:xfrm>
            <a:off x="4701410" y="952271"/>
            <a:ext cx="1899234" cy="44942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spc="-5" dirty="0">
                <a:solidFill>
                  <a:schemeClr val="bg1"/>
                </a:solidFill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KDH</a:t>
            </a:r>
            <a:endParaRPr lang="en-US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86FD6D2-C7D3-33FF-654E-2C555523E59D}"/>
              </a:ext>
            </a:extLst>
          </p:cNvPr>
          <p:cNvSpPr txBox="1"/>
          <p:nvPr/>
        </p:nvSpPr>
        <p:spPr>
          <a:xfrm>
            <a:off x="12070929" y="2801214"/>
            <a:ext cx="92333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600" spc="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600" spc="-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00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600" spc="-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00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600" spc="3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00" spc="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0291F3BD-8EB5-945D-73BF-05491EFAB5C1}"/>
              </a:ext>
            </a:extLst>
          </p:cNvPr>
          <p:cNvSpPr/>
          <p:nvPr/>
        </p:nvSpPr>
        <p:spPr>
          <a:xfrm>
            <a:off x="8352858" y="1335236"/>
            <a:ext cx="782509" cy="762199"/>
          </a:xfrm>
          <a:custGeom>
            <a:avLst/>
            <a:gdLst/>
            <a:ahLst/>
            <a:cxnLst/>
            <a:rect l="l" t="t" r="r" b="b"/>
            <a:pathLst>
              <a:path w="1006981" h="1022316">
                <a:moveTo>
                  <a:pt x="0" y="0"/>
                </a:moveTo>
                <a:lnTo>
                  <a:pt x="1006981" y="0"/>
                </a:lnTo>
                <a:lnTo>
                  <a:pt x="1006981" y="1022316"/>
                </a:lnTo>
                <a:lnTo>
                  <a:pt x="0" y="10223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87CBD40C-24D7-B83D-1505-127C3B548081}"/>
              </a:ext>
            </a:extLst>
          </p:cNvPr>
          <p:cNvSpPr/>
          <p:nvPr/>
        </p:nvSpPr>
        <p:spPr>
          <a:xfrm>
            <a:off x="8384296" y="2925975"/>
            <a:ext cx="704771" cy="880735"/>
          </a:xfrm>
          <a:custGeom>
            <a:avLst/>
            <a:gdLst/>
            <a:ahLst/>
            <a:cxnLst/>
            <a:rect l="l" t="t" r="r" b="b"/>
            <a:pathLst>
              <a:path w="1054347" h="1297658">
                <a:moveTo>
                  <a:pt x="0" y="0"/>
                </a:moveTo>
                <a:lnTo>
                  <a:pt x="1054347" y="0"/>
                </a:lnTo>
                <a:lnTo>
                  <a:pt x="1054347" y="1297658"/>
                </a:lnTo>
                <a:lnTo>
                  <a:pt x="0" y="12976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6EB7CF59-63DA-0FC8-0AF7-71CA85FDE337}"/>
              </a:ext>
            </a:extLst>
          </p:cNvPr>
          <p:cNvSpPr/>
          <p:nvPr/>
        </p:nvSpPr>
        <p:spPr>
          <a:xfrm>
            <a:off x="8384296" y="4496385"/>
            <a:ext cx="698927" cy="696391"/>
          </a:xfrm>
          <a:custGeom>
            <a:avLst/>
            <a:gdLst/>
            <a:ahLst/>
            <a:cxnLst/>
            <a:rect l="l" t="t" r="r" b="b"/>
            <a:pathLst>
              <a:path w="1162926" h="1162926">
                <a:moveTo>
                  <a:pt x="0" y="0"/>
                </a:moveTo>
                <a:lnTo>
                  <a:pt x="1162926" y="0"/>
                </a:lnTo>
                <a:lnTo>
                  <a:pt x="1162926" y="1162926"/>
                </a:lnTo>
                <a:lnTo>
                  <a:pt x="0" y="11629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2F6D4283-3658-42F5-D28C-C71027BB713D}"/>
              </a:ext>
            </a:extLst>
          </p:cNvPr>
          <p:cNvSpPr txBox="1"/>
          <p:nvPr/>
        </p:nvSpPr>
        <p:spPr>
          <a:xfrm>
            <a:off x="8037529" y="2163600"/>
            <a:ext cx="145428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Direkt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satış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kanalları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desteği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. 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AB428F48-581F-03A7-84F6-B46EB3EF7D50}"/>
              </a:ext>
            </a:extLst>
          </p:cNvPr>
          <p:cNvSpPr txBox="1"/>
          <p:nvPr/>
        </p:nvSpPr>
        <p:spPr>
          <a:xfrm>
            <a:off x="7958252" y="3924024"/>
            <a:ext cx="1707225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Şirket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kurulumu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F3CE6E34-374C-B45A-147C-FD7D6C80CB33}"/>
              </a:ext>
            </a:extLst>
          </p:cNvPr>
          <p:cNvSpPr txBox="1"/>
          <p:nvPr/>
        </p:nvSpPr>
        <p:spPr>
          <a:xfrm>
            <a:off x="7935673" y="5336978"/>
            <a:ext cx="171807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Marka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ve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internet </a:t>
            </a:r>
          </a:p>
          <a:p>
            <a:pPr algn="ctr"/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sitesi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oluşturma</a:t>
            </a:r>
            <a:endParaRPr lang="en-US" sz="1400" dirty="0">
              <a:solidFill>
                <a:srgbClr val="414559"/>
              </a:solidFill>
              <a:latin typeface="Helvetica" panose="020B0604020202020204" pitchFamily="34" charset="0"/>
              <a:ea typeface="Muli Semi-Bold"/>
              <a:cs typeface="Helvetica" panose="020B0604020202020204" pitchFamily="34" charset="0"/>
              <a:sym typeface="Muli Semi-Bold"/>
            </a:endParaRPr>
          </a:p>
          <a:p>
            <a:pPr algn="ctr"/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desteği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</a:p>
          <a:p>
            <a:pPr algn="ctr">
              <a:spcBef>
                <a:spcPct val="0"/>
              </a:spcBef>
            </a:pPr>
            <a:endParaRPr lang="en-US" sz="1400" dirty="0">
              <a:solidFill>
                <a:srgbClr val="414559"/>
              </a:solidFill>
              <a:latin typeface="Helvetica" panose="020B0604020202020204" pitchFamily="34" charset="0"/>
              <a:ea typeface="Muli Semi-Bold"/>
              <a:cs typeface="Helvetica" panose="020B0604020202020204" pitchFamily="34" charset="0"/>
              <a:sym typeface="Muli Semi-Bold"/>
            </a:endParaRP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E977A3FB-A0BC-32A7-089B-2598AD85A65C}"/>
              </a:ext>
            </a:extLst>
          </p:cNvPr>
          <p:cNvSpPr/>
          <p:nvPr/>
        </p:nvSpPr>
        <p:spPr>
          <a:xfrm>
            <a:off x="6342674" y="1376118"/>
            <a:ext cx="782509" cy="727046"/>
          </a:xfrm>
          <a:custGeom>
            <a:avLst/>
            <a:gdLst/>
            <a:ahLst/>
            <a:cxnLst/>
            <a:rect l="l" t="t" r="r" b="b"/>
            <a:pathLst>
              <a:path w="1086641" h="1003784">
                <a:moveTo>
                  <a:pt x="0" y="0"/>
                </a:moveTo>
                <a:lnTo>
                  <a:pt x="1086641" y="0"/>
                </a:lnTo>
                <a:lnTo>
                  <a:pt x="1086641" y="1003784"/>
                </a:lnTo>
                <a:lnTo>
                  <a:pt x="0" y="10037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A650175F-17FB-BDE8-76EF-176C6A467EE5}"/>
              </a:ext>
            </a:extLst>
          </p:cNvPr>
          <p:cNvSpPr/>
          <p:nvPr/>
        </p:nvSpPr>
        <p:spPr>
          <a:xfrm>
            <a:off x="6454359" y="3031823"/>
            <a:ext cx="863272" cy="571389"/>
          </a:xfrm>
          <a:custGeom>
            <a:avLst/>
            <a:gdLst/>
            <a:ahLst/>
            <a:cxnLst/>
            <a:rect l="l" t="t" r="r" b="b"/>
            <a:pathLst>
              <a:path w="1078996" h="813293">
                <a:moveTo>
                  <a:pt x="0" y="0"/>
                </a:moveTo>
                <a:lnTo>
                  <a:pt x="1078996" y="0"/>
                </a:lnTo>
                <a:lnTo>
                  <a:pt x="1078996" y="813294"/>
                </a:lnTo>
                <a:lnTo>
                  <a:pt x="0" y="81329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6CD2C7C-4254-BF50-288E-B0B131773752}"/>
              </a:ext>
            </a:extLst>
          </p:cNvPr>
          <p:cNvSpPr/>
          <p:nvPr/>
        </p:nvSpPr>
        <p:spPr>
          <a:xfrm>
            <a:off x="6431302" y="4424733"/>
            <a:ext cx="821911" cy="794177"/>
          </a:xfrm>
          <a:custGeom>
            <a:avLst/>
            <a:gdLst/>
            <a:ahLst/>
            <a:cxnLst/>
            <a:rect l="l" t="t" r="r" b="b"/>
            <a:pathLst>
              <a:path w="1086641" h="1139335">
                <a:moveTo>
                  <a:pt x="0" y="0"/>
                </a:moveTo>
                <a:lnTo>
                  <a:pt x="1086641" y="0"/>
                </a:lnTo>
                <a:lnTo>
                  <a:pt x="1086641" y="1139335"/>
                </a:lnTo>
                <a:lnTo>
                  <a:pt x="0" y="11393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44E39C95-969C-E42D-ABA2-7634228AA6AC}"/>
              </a:ext>
            </a:extLst>
          </p:cNvPr>
          <p:cNvSpPr txBox="1"/>
          <p:nvPr/>
        </p:nvSpPr>
        <p:spPr>
          <a:xfrm>
            <a:off x="6034047" y="2162704"/>
            <a:ext cx="1753682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B2B &amp; B2C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odaklı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satış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için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danışmalık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desteği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4774B544-F33F-27CA-0391-4D74F4EE6C5D}"/>
              </a:ext>
            </a:extLst>
          </p:cNvPr>
          <p:cNvSpPr txBox="1"/>
          <p:nvPr/>
        </p:nvSpPr>
        <p:spPr>
          <a:xfrm>
            <a:off x="5896766" y="3902620"/>
            <a:ext cx="1978458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Pazar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araştırması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. </a:t>
            </a: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85BB8D0E-C568-64C7-6B65-8DCA2E2524E9}"/>
              </a:ext>
            </a:extLst>
          </p:cNvPr>
          <p:cNvSpPr txBox="1"/>
          <p:nvPr/>
        </p:nvSpPr>
        <p:spPr>
          <a:xfrm>
            <a:off x="5950552" y="5303062"/>
            <a:ext cx="1885764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Satın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almacı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firma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tespit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ve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ABD’li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firma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istihbarat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desteği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.</a:t>
            </a:r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B4A2B633-B006-3ADA-7ECA-0193FBB1D4E9}"/>
              </a:ext>
            </a:extLst>
          </p:cNvPr>
          <p:cNvSpPr/>
          <p:nvPr/>
        </p:nvSpPr>
        <p:spPr>
          <a:xfrm>
            <a:off x="9943224" y="1456431"/>
            <a:ext cx="823437" cy="624270"/>
          </a:xfrm>
          <a:custGeom>
            <a:avLst/>
            <a:gdLst/>
            <a:ahLst/>
            <a:cxnLst/>
            <a:rect l="l" t="t" r="r" b="b"/>
            <a:pathLst>
              <a:path w="1215148" h="903766">
                <a:moveTo>
                  <a:pt x="0" y="0"/>
                </a:moveTo>
                <a:lnTo>
                  <a:pt x="1215148" y="0"/>
                </a:lnTo>
                <a:lnTo>
                  <a:pt x="1215148" y="903766"/>
                </a:lnTo>
                <a:lnTo>
                  <a:pt x="0" y="90376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BE11808E-7DCF-DA5B-AC62-8B65E2D059D8}"/>
              </a:ext>
            </a:extLst>
          </p:cNvPr>
          <p:cNvSpPr/>
          <p:nvPr/>
        </p:nvSpPr>
        <p:spPr>
          <a:xfrm>
            <a:off x="9950646" y="2886925"/>
            <a:ext cx="1046414" cy="831353"/>
          </a:xfrm>
          <a:custGeom>
            <a:avLst/>
            <a:gdLst/>
            <a:ahLst/>
            <a:cxnLst/>
            <a:rect l="l" t="t" r="r" b="b"/>
            <a:pathLst>
              <a:path w="1452309" h="951263">
                <a:moveTo>
                  <a:pt x="0" y="0"/>
                </a:moveTo>
                <a:lnTo>
                  <a:pt x="1452309" y="0"/>
                </a:lnTo>
                <a:lnTo>
                  <a:pt x="1452309" y="951262"/>
                </a:lnTo>
                <a:lnTo>
                  <a:pt x="0" y="95126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25519A06-E50D-B638-95C4-A7325538990A}"/>
              </a:ext>
            </a:extLst>
          </p:cNvPr>
          <p:cNvSpPr/>
          <p:nvPr/>
        </p:nvSpPr>
        <p:spPr>
          <a:xfrm>
            <a:off x="10117111" y="4506068"/>
            <a:ext cx="622494" cy="712842"/>
          </a:xfrm>
          <a:custGeom>
            <a:avLst/>
            <a:gdLst/>
            <a:ahLst/>
            <a:cxnLst/>
            <a:rect l="l" t="t" r="r" b="b"/>
            <a:pathLst>
              <a:path w="1026826" h="1080870">
                <a:moveTo>
                  <a:pt x="0" y="0"/>
                </a:moveTo>
                <a:lnTo>
                  <a:pt x="1026826" y="0"/>
                </a:lnTo>
                <a:lnTo>
                  <a:pt x="1026826" y="1080869"/>
                </a:lnTo>
                <a:lnTo>
                  <a:pt x="0" y="108086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2901765F-24F0-D52A-066D-29486B1EA7B7}"/>
              </a:ext>
            </a:extLst>
          </p:cNvPr>
          <p:cNvSpPr txBox="1"/>
          <p:nvPr/>
        </p:nvSpPr>
        <p:spPr>
          <a:xfrm>
            <a:off x="9459476" y="2209386"/>
            <a:ext cx="181174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Aylık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müşteri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ziyaretleri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id="{654D979D-A4F7-61DE-1CBD-2B4E2D8D0FBE}"/>
              </a:ext>
            </a:extLst>
          </p:cNvPr>
          <p:cNvSpPr txBox="1"/>
          <p:nvPr/>
        </p:nvSpPr>
        <p:spPr>
          <a:xfrm>
            <a:off x="9585499" y="3911271"/>
            <a:ext cx="168571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Distribütör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yoluyla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satış</a:t>
            </a:r>
            <a:r>
              <a:rPr lang="en-US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danışmalık</a:t>
            </a:r>
            <a:r>
              <a:rPr lang="tr-TR" sz="1400" dirty="0">
                <a:solidFill>
                  <a:srgbClr val="414559"/>
                </a:solidFill>
                <a:latin typeface="Helvetica"/>
                <a:ea typeface="Helvetica"/>
                <a:cs typeface="Helvetica"/>
                <a:sym typeface="Helvetica"/>
              </a:rPr>
              <a:t>.</a:t>
            </a:r>
            <a:endParaRPr lang="en-US" sz="1400" dirty="0">
              <a:solidFill>
                <a:srgbClr val="414559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DF77CB49-F82E-B131-EDD4-C1C0E327FBF1}"/>
              </a:ext>
            </a:extLst>
          </p:cNvPr>
          <p:cNvSpPr txBox="1"/>
          <p:nvPr/>
        </p:nvSpPr>
        <p:spPr>
          <a:xfrm>
            <a:off x="9563787" y="5317615"/>
            <a:ext cx="177078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Personel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ilanı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,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ön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mülakat,ve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İK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sözleşme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 </a:t>
            </a:r>
            <a:r>
              <a:rPr lang="en-US" sz="1400" dirty="0" err="1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oluşturma</a:t>
            </a:r>
            <a:r>
              <a:rPr lang="en-US" sz="1400" dirty="0">
                <a:solidFill>
                  <a:srgbClr val="414559"/>
                </a:solidFill>
                <a:latin typeface="Helvetica" panose="020B0604020202020204" pitchFamily="34" charset="0"/>
                <a:ea typeface="Muli Semi-Bold"/>
                <a:cs typeface="Helvetica" panose="020B0604020202020204" pitchFamily="34" charset="0"/>
                <a:sym typeface="Muli Semi-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5654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6442F1-FBBC-7E8E-A866-F5A68F10F2B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FD259-C2E5-2984-3C03-E8DC55F9BB74}"/>
              </a:ext>
            </a:extLst>
          </p:cNvPr>
          <p:cNvSpPr txBox="1"/>
          <p:nvPr/>
        </p:nvSpPr>
        <p:spPr>
          <a:xfrm>
            <a:off x="391886" y="1180879"/>
            <a:ext cx="555946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7155"/>
            <a:endParaRPr lang="tr-TR" sz="1600" dirty="0">
              <a:solidFill>
                <a:srgbClr val="1F3864"/>
              </a:solidFill>
              <a:latin typeface="Helvetica" panose="020B0604020202020204" pitchFamily="34" charset="0"/>
              <a:ea typeface="calibri ligh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ABD iç nakliye (LTL/FTL/Express kargo işlemleri)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Depolama işlemleri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Yükleme/ boşaltma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Elleçleme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E-ticaret </a:t>
            </a:r>
            <a:r>
              <a:rPr lang="tr-TR" sz="1600" dirty="0" err="1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fullfillment</a:t>
            </a:r>
            <a:endParaRPr lang="tr-TR" sz="1600" dirty="0">
              <a:solidFill>
                <a:srgbClr val="1F3864"/>
              </a:solidFill>
              <a:latin typeface="Helvetica" panose="020B0604020202020204" pitchFamily="34" charset="0"/>
              <a:ea typeface="calibri ligh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3PL anlaşma yönetimi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Amazon, Walmart, </a:t>
            </a:r>
            <a:r>
              <a:rPr lang="tr-TR" sz="1600" dirty="0" err="1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Etsy</a:t>
            </a:r>
            <a:r>
              <a:rPr lang="tr-TR" sz="1600" dirty="0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vb. E-ticaret Pazaryerleri ile Entegre Depo Yönetim Sistemi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Envanter yönetimi ve talep planlaması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Konsolidasyon/ </a:t>
            </a:r>
            <a:r>
              <a:rPr lang="tr-TR" sz="1600" dirty="0" err="1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dekonsolidasyon</a:t>
            </a:r>
            <a:endParaRPr lang="tr-TR" sz="1600" dirty="0">
              <a:solidFill>
                <a:srgbClr val="1F3864"/>
              </a:solidFill>
              <a:latin typeface="Helvetica" panose="020B0604020202020204" pitchFamily="34" charset="0"/>
              <a:ea typeface="calibri light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Soğuk depolama </a:t>
            </a:r>
          </a:p>
          <a:p>
            <a:pPr lvl="1"/>
            <a:endParaRPr lang="tr-TR" sz="1600" dirty="0">
              <a:solidFill>
                <a:srgbClr val="1F3864"/>
              </a:solidFill>
              <a:latin typeface="Helvetica" panose="020B0604020202020204" pitchFamily="34" charset="0"/>
              <a:ea typeface="calibri light"/>
              <a:cs typeface="Helvetica" panose="020B0604020202020204" pitchFamily="34" charset="0"/>
            </a:endParaRPr>
          </a:p>
          <a:p>
            <a:r>
              <a:rPr lang="tr-TR" sz="1600" dirty="0">
                <a:solidFill>
                  <a:srgbClr val="1F3864"/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Sipariş ve envanter yönetimi süreçlerinizin takibini, depo yönetim sistemimizden sizlere tanımlı kullanıcı adı ve şifre ile gerçekleştirebilirsiniz.</a:t>
            </a:r>
          </a:p>
          <a:p>
            <a:endParaRPr lang="tr-TR" sz="1600" dirty="0">
              <a:solidFill>
                <a:srgbClr val="1F3864"/>
              </a:solidFill>
              <a:latin typeface="Helvetica" panose="020B0604020202020204" pitchFamily="34" charset="0"/>
              <a:ea typeface="calibri light"/>
              <a:cs typeface="Helvetica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A8EECEF-8A27-E618-4504-972399BB65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441595" y="994787"/>
            <a:ext cx="4726815" cy="4815328"/>
          </a:xfrm>
          <a:prstGeom prst="rect">
            <a:avLst/>
          </a:prstGeom>
        </p:spPr>
      </p:pic>
      <p:sp>
        <p:nvSpPr>
          <p:cNvPr id="21" name="object 9">
            <a:extLst>
              <a:ext uri="{FF2B5EF4-FFF2-40B4-BE49-F238E27FC236}">
                <a16:creationId xmlns:a16="http://schemas.microsoft.com/office/drawing/2014/main" id="{8618C85E-7B7B-41C8-E09C-7C1424295B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6403726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ABD Genelinde Depolama Hizmetlerimiz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EEBA9122-B519-CFFF-2600-092CFF46A0A0}"/>
              </a:ext>
            </a:extLst>
          </p:cNvPr>
          <p:cNvSpPr/>
          <p:nvPr/>
        </p:nvSpPr>
        <p:spPr>
          <a:xfrm>
            <a:off x="391886" y="948817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3A7CCB-296B-F34B-716E-BE76C082919A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3" name="object 16">
              <a:extLst>
                <a:ext uri="{FF2B5EF4-FFF2-40B4-BE49-F238E27FC236}">
                  <a16:creationId xmlns:a16="http://schemas.microsoft.com/office/drawing/2014/main" id="{1C081F32-4DCE-5482-EA9B-FB2349C40709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4" name="Picture 3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C1327E45-070F-B270-BF68-4F725B9D5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5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B0B94167-3D25-D1FD-4C0A-606ACDFB0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  <p:pic>
        <p:nvPicPr>
          <p:cNvPr id="13" name="Picture 16" descr="A map of the united states&#10;&#10;Description automatically generated">
            <a:extLst>
              <a:ext uri="{FF2B5EF4-FFF2-40B4-BE49-F238E27FC236}">
                <a16:creationId xmlns:a16="http://schemas.microsoft.com/office/drawing/2014/main" id="{C5918C9B-2F53-A758-8873-D1871CA331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16565" r="21209" b="18421"/>
          <a:stretch/>
        </p:blipFill>
        <p:spPr>
          <a:xfrm>
            <a:off x="5290056" y="1075958"/>
            <a:ext cx="6403726" cy="43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8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B8C53-57EE-9DA0-B0B7-51D8CCBA3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D08A8A2-38A2-18E4-45E0-AE1CDA198A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4451" r="-360"/>
          <a:stretch/>
        </p:blipFill>
        <p:spPr>
          <a:xfrm>
            <a:off x="453805" y="1096488"/>
            <a:ext cx="10945109" cy="4817109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F4244ACB-2EBB-CE3D-6A40-BEA07CFE08E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5FECFF6F-A147-650F-521B-4816703B894C}"/>
              </a:ext>
            </a:extLst>
          </p:cNvPr>
          <p:cNvSpPr txBox="1"/>
          <p:nvPr/>
        </p:nvSpPr>
        <p:spPr>
          <a:xfrm>
            <a:off x="793086" y="1137398"/>
            <a:ext cx="4580566" cy="640006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algn="ctr"/>
            <a:endParaRPr lang="tr-TR" sz="2400" b="1" spc="-5" dirty="0">
              <a:solidFill>
                <a:srgbClr val="0D2B3E"/>
              </a:solidFill>
              <a:latin typeface="Calibri"/>
              <a:ea typeface="Tahoma"/>
              <a:cs typeface="Calibri"/>
            </a:endParaRPr>
          </a:p>
          <a:p>
            <a:pPr marL="133985">
              <a:spcBef>
                <a:spcPts val="91"/>
              </a:spcBef>
            </a:pPr>
            <a:endParaRPr lang="tr-TR" sz="1600" b="1" spc="-5" dirty="0">
              <a:solidFill>
                <a:srgbClr val="181818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A3379644-E91E-A1EC-B98E-2E6CFC1430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441595" y="994787"/>
            <a:ext cx="4726815" cy="4815328"/>
          </a:xfrm>
          <a:prstGeom prst="rect">
            <a:avLst/>
          </a:prstGeom>
        </p:spPr>
      </p:pic>
      <p:sp>
        <p:nvSpPr>
          <p:cNvPr id="23" name="object 9">
            <a:extLst>
              <a:ext uri="{FF2B5EF4-FFF2-40B4-BE49-F238E27FC236}">
                <a16:creationId xmlns:a16="http://schemas.microsoft.com/office/drawing/2014/main" id="{C5611635-5542-535C-7311-A9B7008C3D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6086815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Lojistik ve Depolama Hizmetleri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4CD908B5-6C8E-7FBB-3092-F4D9F33E1104}"/>
              </a:ext>
            </a:extLst>
          </p:cNvPr>
          <p:cNvSpPr/>
          <p:nvPr/>
        </p:nvSpPr>
        <p:spPr>
          <a:xfrm>
            <a:off x="391886" y="948817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CD0224-B854-455E-F7DE-500B9CD5096E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9" name="object 16">
              <a:extLst>
                <a:ext uri="{FF2B5EF4-FFF2-40B4-BE49-F238E27FC236}">
                  <a16:creationId xmlns:a16="http://schemas.microsoft.com/office/drawing/2014/main" id="{55FF87B3-306A-A72A-31ED-AA7ACFEFF776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10" name="Picture 9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35692F9D-A6A9-40AB-A60D-1328F760A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11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5554144C-EB1A-A5A4-8053-00A4966F5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1213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7E461-3688-B61F-BFA4-1ABB7C230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5">
            <a:extLst>
              <a:ext uri="{FF2B5EF4-FFF2-40B4-BE49-F238E27FC236}">
                <a16:creationId xmlns:a16="http://schemas.microsoft.com/office/drawing/2014/main" id="{E0351C67-C19C-F776-013E-71DDE0CA3BC0}"/>
              </a:ext>
            </a:extLst>
          </p:cNvPr>
          <p:cNvGrpSpPr/>
          <p:nvPr/>
        </p:nvGrpSpPr>
        <p:grpSpPr>
          <a:xfrm>
            <a:off x="1797206" y="3801457"/>
            <a:ext cx="8919562" cy="2718215"/>
            <a:chOff x="1068324" y="4244340"/>
            <a:chExt cx="8555990" cy="2289175"/>
          </a:xfrm>
        </p:grpSpPr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8703EE18-0296-589F-2FA9-C3EA72BDD772}"/>
                </a:ext>
              </a:extLst>
            </p:cNvPr>
            <p:cNvSpPr/>
            <p:nvPr/>
          </p:nvSpPr>
          <p:spPr>
            <a:xfrm>
              <a:off x="1068324" y="4244340"/>
              <a:ext cx="8555990" cy="2289175"/>
            </a:xfrm>
            <a:custGeom>
              <a:avLst/>
              <a:gdLst/>
              <a:ahLst/>
              <a:cxnLst/>
              <a:rect l="l" t="t" r="r" b="b"/>
              <a:pathLst>
                <a:path w="8555990" h="2289175">
                  <a:moveTo>
                    <a:pt x="4571" y="2279904"/>
                  </a:moveTo>
                  <a:lnTo>
                    <a:pt x="1523" y="2279904"/>
                  </a:lnTo>
                  <a:lnTo>
                    <a:pt x="0" y="2276856"/>
                  </a:lnTo>
                  <a:lnTo>
                    <a:pt x="0" y="2250947"/>
                  </a:lnTo>
                  <a:lnTo>
                    <a:pt x="1523" y="2247899"/>
                  </a:lnTo>
                  <a:lnTo>
                    <a:pt x="4571" y="2246376"/>
                  </a:lnTo>
                  <a:lnTo>
                    <a:pt x="4571" y="2279904"/>
                  </a:lnTo>
                  <a:close/>
                </a:path>
                <a:path w="8555990" h="2289175">
                  <a:moveTo>
                    <a:pt x="16763" y="2289047"/>
                  </a:moveTo>
                  <a:lnTo>
                    <a:pt x="4571" y="2289047"/>
                  </a:lnTo>
                  <a:lnTo>
                    <a:pt x="1523" y="2287524"/>
                  </a:lnTo>
                  <a:lnTo>
                    <a:pt x="0" y="2284475"/>
                  </a:lnTo>
                  <a:lnTo>
                    <a:pt x="1523" y="2281427"/>
                  </a:lnTo>
                  <a:lnTo>
                    <a:pt x="4571" y="2279904"/>
                  </a:lnTo>
                  <a:lnTo>
                    <a:pt x="4571" y="2284475"/>
                  </a:lnTo>
                  <a:lnTo>
                    <a:pt x="21335" y="2284476"/>
                  </a:lnTo>
                  <a:lnTo>
                    <a:pt x="19811" y="2287524"/>
                  </a:lnTo>
                  <a:lnTo>
                    <a:pt x="16763" y="2289047"/>
                  </a:lnTo>
                  <a:close/>
                </a:path>
                <a:path w="8555990" h="2289175">
                  <a:moveTo>
                    <a:pt x="4571" y="2221992"/>
                  </a:moveTo>
                  <a:lnTo>
                    <a:pt x="1523" y="2220467"/>
                  </a:lnTo>
                  <a:lnTo>
                    <a:pt x="0" y="2217420"/>
                  </a:lnTo>
                  <a:lnTo>
                    <a:pt x="0" y="2193036"/>
                  </a:lnTo>
                  <a:lnTo>
                    <a:pt x="1523" y="2189988"/>
                  </a:lnTo>
                  <a:lnTo>
                    <a:pt x="4571" y="2188463"/>
                  </a:lnTo>
                  <a:lnTo>
                    <a:pt x="4571" y="2221992"/>
                  </a:lnTo>
                  <a:close/>
                </a:path>
                <a:path w="8555990" h="2289175">
                  <a:moveTo>
                    <a:pt x="4571" y="2164079"/>
                  </a:moveTo>
                  <a:lnTo>
                    <a:pt x="1523" y="2162556"/>
                  </a:lnTo>
                  <a:lnTo>
                    <a:pt x="0" y="2159508"/>
                  </a:lnTo>
                  <a:lnTo>
                    <a:pt x="0" y="2133599"/>
                  </a:lnTo>
                  <a:lnTo>
                    <a:pt x="1523" y="2130552"/>
                  </a:lnTo>
                  <a:lnTo>
                    <a:pt x="4571" y="2130552"/>
                  </a:lnTo>
                  <a:lnTo>
                    <a:pt x="4571" y="2164079"/>
                  </a:lnTo>
                  <a:close/>
                </a:path>
                <a:path w="8555990" h="2289175">
                  <a:moveTo>
                    <a:pt x="4571" y="2104643"/>
                  </a:moveTo>
                  <a:lnTo>
                    <a:pt x="1523" y="2104643"/>
                  </a:lnTo>
                  <a:lnTo>
                    <a:pt x="0" y="2101595"/>
                  </a:lnTo>
                  <a:lnTo>
                    <a:pt x="0" y="2075688"/>
                  </a:lnTo>
                  <a:lnTo>
                    <a:pt x="1523" y="2072640"/>
                  </a:lnTo>
                  <a:lnTo>
                    <a:pt x="4571" y="2071115"/>
                  </a:lnTo>
                  <a:lnTo>
                    <a:pt x="4571" y="2104643"/>
                  </a:lnTo>
                  <a:close/>
                </a:path>
                <a:path w="8555990" h="2289175">
                  <a:moveTo>
                    <a:pt x="4571" y="2046731"/>
                  </a:moveTo>
                  <a:lnTo>
                    <a:pt x="1523" y="2045208"/>
                  </a:lnTo>
                  <a:lnTo>
                    <a:pt x="0" y="2042160"/>
                  </a:lnTo>
                  <a:lnTo>
                    <a:pt x="0" y="2017776"/>
                  </a:lnTo>
                  <a:lnTo>
                    <a:pt x="1523" y="2014727"/>
                  </a:lnTo>
                  <a:lnTo>
                    <a:pt x="4571" y="2013204"/>
                  </a:lnTo>
                  <a:lnTo>
                    <a:pt x="4571" y="2046731"/>
                  </a:lnTo>
                  <a:close/>
                </a:path>
                <a:path w="8555990" h="2289175">
                  <a:moveTo>
                    <a:pt x="4571" y="1988820"/>
                  </a:moveTo>
                  <a:lnTo>
                    <a:pt x="1523" y="1987295"/>
                  </a:lnTo>
                  <a:lnTo>
                    <a:pt x="0" y="1984247"/>
                  </a:lnTo>
                  <a:lnTo>
                    <a:pt x="0" y="1958340"/>
                  </a:lnTo>
                  <a:lnTo>
                    <a:pt x="1523" y="1955292"/>
                  </a:lnTo>
                  <a:lnTo>
                    <a:pt x="4571" y="1955292"/>
                  </a:lnTo>
                  <a:lnTo>
                    <a:pt x="4571" y="1988820"/>
                  </a:lnTo>
                  <a:close/>
                </a:path>
                <a:path w="8555990" h="2289175">
                  <a:moveTo>
                    <a:pt x="4571" y="1929383"/>
                  </a:moveTo>
                  <a:lnTo>
                    <a:pt x="1523" y="1927860"/>
                  </a:lnTo>
                  <a:lnTo>
                    <a:pt x="0" y="1924811"/>
                  </a:lnTo>
                  <a:lnTo>
                    <a:pt x="0" y="1900427"/>
                  </a:lnTo>
                  <a:lnTo>
                    <a:pt x="1523" y="1897379"/>
                  </a:lnTo>
                  <a:lnTo>
                    <a:pt x="4571" y="1895856"/>
                  </a:lnTo>
                  <a:lnTo>
                    <a:pt x="4571" y="1929383"/>
                  </a:lnTo>
                  <a:close/>
                </a:path>
                <a:path w="8555990" h="2289175">
                  <a:moveTo>
                    <a:pt x="4571" y="1871472"/>
                  </a:moveTo>
                  <a:lnTo>
                    <a:pt x="1523" y="1869947"/>
                  </a:lnTo>
                  <a:lnTo>
                    <a:pt x="0" y="1866899"/>
                  </a:lnTo>
                  <a:lnTo>
                    <a:pt x="0" y="1842515"/>
                  </a:lnTo>
                  <a:lnTo>
                    <a:pt x="1523" y="1839467"/>
                  </a:lnTo>
                  <a:lnTo>
                    <a:pt x="4571" y="1837943"/>
                  </a:lnTo>
                  <a:lnTo>
                    <a:pt x="4571" y="1871472"/>
                  </a:lnTo>
                  <a:close/>
                </a:path>
                <a:path w="8555990" h="2289175">
                  <a:moveTo>
                    <a:pt x="4571" y="1812036"/>
                  </a:moveTo>
                  <a:lnTo>
                    <a:pt x="1523" y="1812036"/>
                  </a:lnTo>
                  <a:lnTo>
                    <a:pt x="0" y="1808988"/>
                  </a:lnTo>
                  <a:lnTo>
                    <a:pt x="0" y="1783079"/>
                  </a:lnTo>
                  <a:lnTo>
                    <a:pt x="1523" y="1780031"/>
                  </a:lnTo>
                  <a:lnTo>
                    <a:pt x="4571" y="1778508"/>
                  </a:lnTo>
                  <a:lnTo>
                    <a:pt x="4571" y="1812036"/>
                  </a:lnTo>
                  <a:close/>
                </a:path>
                <a:path w="8555990" h="2289175">
                  <a:moveTo>
                    <a:pt x="4571" y="1754124"/>
                  </a:moveTo>
                  <a:lnTo>
                    <a:pt x="1523" y="1752599"/>
                  </a:lnTo>
                  <a:lnTo>
                    <a:pt x="0" y="1749552"/>
                  </a:lnTo>
                  <a:lnTo>
                    <a:pt x="0" y="1725167"/>
                  </a:lnTo>
                  <a:lnTo>
                    <a:pt x="1523" y="1722120"/>
                  </a:lnTo>
                  <a:lnTo>
                    <a:pt x="4571" y="1720595"/>
                  </a:lnTo>
                  <a:lnTo>
                    <a:pt x="4571" y="1754124"/>
                  </a:lnTo>
                  <a:close/>
                </a:path>
                <a:path w="8555990" h="2289175">
                  <a:moveTo>
                    <a:pt x="4571" y="1696211"/>
                  </a:moveTo>
                  <a:lnTo>
                    <a:pt x="1523" y="1694688"/>
                  </a:lnTo>
                  <a:lnTo>
                    <a:pt x="0" y="1691640"/>
                  </a:lnTo>
                  <a:lnTo>
                    <a:pt x="0" y="1667256"/>
                  </a:lnTo>
                  <a:lnTo>
                    <a:pt x="1523" y="1664208"/>
                  </a:lnTo>
                  <a:lnTo>
                    <a:pt x="4571" y="1662683"/>
                  </a:lnTo>
                  <a:lnTo>
                    <a:pt x="4571" y="1696211"/>
                  </a:lnTo>
                  <a:close/>
                </a:path>
                <a:path w="8555990" h="2289175">
                  <a:moveTo>
                    <a:pt x="4571" y="1636776"/>
                  </a:moveTo>
                  <a:lnTo>
                    <a:pt x="1523" y="1636776"/>
                  </a:lnTo>
                  <a:lnTo>
                    <a:pt x="0" y="1633727"/>
                  </a:lnTo>
                  <a:lnTo>
                    <a:pt x="0" y="1607820"/>
                  </a:lnTo>
                  <a:lnTo>
                    <a:pt x="1523" y="1604772"/>
                  </a:lnTo>
                  <a:lnTo>
                    <a:pt x="4571" y="1603247"/>
                  </a:lnTo>
                  <a:lnTo>
                    <a:pt x="4571" y="1636776"/>
                  </a:lnTo>
                  <a:close/>
                </a:path>
                <a:path w="8555990" h="2289175">
                  <a:moveTo>
                    <a:pt x="4571" y="1578863"/>
                  </a:moveTo>
                  <a:lnTo>
                    <a:pt x="1523" y="1577340"/>
                  </a:lnTo>
                  <a:lnTo>
                    <a:pt x="0" y="1574292"/>
                  </a:lnTo>
                  <a:lnTo>
                    <a:pt x="0" y="1549908"/>
                  </a:lnTo>
                  <a:lnTo>
                    <a:pt x="1523" y="1546859"/>
                  </a:lnTo>
                  <a:lnTo>
                    <a:pt x="4571" y="1545336"/>
                  </a:lnTo>
                  <a:lnTo>
                    <a:pt x="4571" y="1578863"/>
                  </a:lnTo>
                  <a:close/>
                </a:path>
                <a:path w="8555990" h="2289175">
                  <a:moveTo>
                    <a:pt x="4571" y="1520952"/>
                  </a:moveTo>
                  <a:lnTo>
                    <a:pt x="1523" y="1519427"/>
                  </a:lnTo>
                  <a:lnTo>
                    <a:pt x="0" y="1516379"/>
                  </a:lnTo>
                  <a:lnTo>
                    <a:pt x="0" y="1490472"/>
                  </a:lnTo>
                  <a:lnTo>
                    <a:pt x="1523" y="1487424"/>
                  </a:lnTo>
                  <a:lnTo>
                    <a:pt x="4571" y="1487424"/>
                  </a:lnTo>
                  <a:lnTo>
                    <a:pt x="4571" y="1520952"/>
                  </a:lnTo>
                  <a:close/>
                </a:path>
                <a:path w="8555990" h="2289175">
                  <a:moveTo>
                    <a:pt x="4571" y="1461515"/>
                  </a:moveTo>
                  <a:lnTo>
                    <a:pt x="1523" y="1459992"/>
                  </a:lnTo>
                  <a:lnTo>
                    <a:pt x="0" y="1456943"/>
                  </a:lnTo>
                  <a:lnTo>
                    <a:pt x="0" y="1432559"/>
                  </a:lnTo>
                  <a:lnTo>
                    <a:pt x="1523" y="1429511"/>
                  </a:lnTo>
                  <a:lnTo>
                    <a:pt x="4571" y="1427988"/>
                  </a:lnTo>
                  <a:lnTo>
                    <a:pt x="4571" y="1461515"/>
                  </a:lnTo>
                  <a:close/>
                </a:path>
                <a:path w="8555990" h="2289175">
                  <a:moveTo>
                    <a:pt x="4571" y="1403604"/>
                  </a:moveTo>
                  <a:lnTo>
                    <a:pt x="1523" y="1402079"/>
                  </a:lnTo>
                  <a:lnTo>
                    <a:pt x="0" y="1399031"/>
                  </a:lnTo>
                  <a:lnTo>
                    <a:pt x="0" y="1374647"/>
                  </a:lnTo>
                  <a:lnTo>
                    <a:pt x="1523" y="1371599"/>
                  </a:lnTo>
                  <a:lnTo>
                    <a:pt x="4571" y="1370076"/>
                  </a:lnTo>
                  <a:lnTo>
                    <a:pt x="4571" y="1403604"/>
                  </a:lnTo>
                  <a:close/>
                </a:path>
                <a:path w="8555990" h="2289175">
                  <a:moveTo>
                    <a:pt x="4571" y="1344167"/>
                  </a:moveTo>
                  <a:lnTo>
                    <a:pt x="1523" y="1344167"/>
                  </a:lnTo>
                  <a:lnTo>
                    <a:pt x="0" y="1341120"/>
                  </a:lnTo>
                  <a:lnTo>
                    <a:pt x="0" y="1315211"/>
                  </a:lnTo>
                  <a:lnTo>
                    <a:pt x="1523" y="1312163"/>
                  </a:lnTo>
                  <a:lnTo>
                    <a:pt x="4571" y="1312163"/>
                  </a:lnTo>
                  <a:lnTo>
                    <a:pt x="4571" y="1344167"/>
                  </a:lnTo>
                  <a:close/>
                </a:path>
                <a:path w="8555990" h="2289175">
                  <a:moveTo>
                    <a:pt x="4571" y="1286256"/>
                  </a:moveTo>
                  <a:lnTo>
                    <a:pt x="1523" y="1284731"/>
                  </a:lnTo>
                  <a:lnTo>
                    <a:pt x="0" y="1281683"/>
                  </a:lnTo>
                  <a:lnTo>
                    <a:pt x="0" y="1257299"/>
                  </a:lnTo>
                  <a:lnTo>
                    <a:pt x="1523" y="1254252"/>
                  </a:lnTo>
                  <a:lnTo>
                    <a:pt x="4571" y="1252727"/>
                  </a:lnTo>
                  <a:lnTo>
                    <a:pt x="4571" y="1286256"/>
                  </a:lnTo>
                  <a:close/>
                </a:path>
                <a:path w="8555990" h="2289175">
                  <a:moveTo>
                    <a:pt x="4571" y="1228343"/>
                  </a:moveTo>
                  <a:lnTo>
                    <a:pt x="1523" y="1226820"/>
                  </a:lnTo>
                  <a:lnTo>
                    <a:pt x="0" y="1223772"/>
                  </a:lnTo>
                  <a:lnTo>
                    <a:pt x="0" y="1199388"/>
                  </a:lnTo>
                  <a:lnTo>
                    <a:pt x="1523" y="1196340"/>
                  </a:lnTo>
                  <a:lnTo>
                    <a:pt x="4571" y="1194815"/>
                  </a:lnTo>
                  <a:lnTo>
                    <a:pt x="4571" y="1228343"/>
                  </a:lnTo>
                  <a:close/>
                </a:path>
                <a:path w="8555990" h="2289175">
                  <a:moveTo>
                    <a:pt x="4571" y="1168908"/>
                  </a:moveTo>
                  <a:lnTo>
                    <a:pt x="1523" y="1168908"/>
                  </a:lnTo>
                  <a:lnTo>
                    <a:pt x="0" y="1165859"/>
                  </a:lnTo>
                  <a:lnTo>
                    <a:pt x="0" y="1139952"/>
                  </a:lnTo>
                  <a:lnTo>
                    <a:pt x="1523" y="1136904"/>
                  </a:lnTo>
                  <a:lnTo>
                    <a:pt x="4571" y="1135379"/>
                  </a:lnTo>
                  <a:lnTo>
                    <a:pt x="4571" y="1168908"/>
                  </a:lnTo>
                  <a:close/>
                </a:path>
                <a:path w="8555990" h="2289175">
                  <a:moveTo>
                    <a:pt x="4571" y="1110995"/>
                  </a:moveTo>
                  <a:lnTo>
                    <a:pt x="1523" y="1109472"/>
                  </a:lnTo>
                  <a:lnTo>
                    <a:pt x="0" y="1106424"/>
                  </a:lnTo>
                  <a:lnTo>
                    <a:pt x="0" y="1082040"/>
                  </a:lnTo>
                  <a:lnTo>
                    <a:pt x="1523" y="1078992"/>
                  </a:lnTo>
                  <a:lnTo>
                    <a:pt x="4571" y="1077467"/>
                  </a:lnTo>
                  <a:lnTo>
                    <a:pt x="4571" y="1110995"/>
                  </a:lnTo>
                  <a:close/>
                </a:path>
                <a:path w="8555990" h="2289175">
                  <a:moveTo>
                    <a:pt x="4571" y="1053083"/>
                  </a:moveTo>
                  <a:lnTo>
                    <a:pt x="1523" y="1051559"/>
                  </a:lnTo>
                  <a:lnTo>
                    <a:pt x="0" y="1048511"/>
                  </a:lnTo>
                  <a:lnTo>
                    <a:pt x="0" y="1022604"/>
                  </a:lnTo>
                  <a:lnTo>
                    <a:pt x="1523" y="1019556"/>
                  </a:lnTo>
                  <a:lnTo>
                    <a:pt x="4571" y="1019556"/>
                  </a:lnTo>
                  <a:lnTo>
                    <a:pt x="4571" y="1053083"/>
                  </a:lnTo>
                  <a:close/>
                </a:path>
                <a:path w="8555990" h="2289175">
                  <a:moveTo>
                    <a:pt x="4571" y="993647"/>
                  </a:moveTo>
                  <a:lnTo>
                    <a:pt x="1523" y="993647"/>
                  </a:lnTo>
                  <a:lnTo>
                    <a:pt x="0" y="990599"/>
                  </a:lnTo>
                  <a:lnTo>
                    <a:pt x="0" y="964692"/>
                  </a:lnTo>
                  <a:lnTo>
                    <a:pt x="1523" y="961643"/>
                  </a:lnTo>
                  <a:lnTo>
                    <a:pt x="4571" y="960120"/>
                  </a:lnTo>
                  <a:lnTo>
                    <a:pt x="4571" y="993647"/>
                  </a:lnTo>
                  <a:close/>
                </a:path>
                <a:path w="8555990" h="2289175">
                  <a:moveTo>
                    <a:pt x="4571" y="935736"/>
                  </a:moveTo>
                  <a:lnTo>
                    <a:pt x="1523" y="934211"/>
                  </a:lnTo>
                  <a:lnTo>
                    <a:pt x="0" y="931163"/>
                  </a:lnTo>
                  <a:lnTo>
                    <a:pt x="0" y="906779"/>
                  </a:lnTo>
                  <a:lnTo>
                    <a:pt x="1523" y="903731"/>
                  </a:lnTo>
                  <a:lnTo>
                    <a:pt x="4571" y="902208"/>
                  </a:lnTo>
                  <a:lnTo>
                    <a:pt x="4571" y="935736"/>
                  </a:lnTo>
                  <a:close/>
                </a:path>
                <a:path w="8555990" h="2289175">
                  <a:moveTo>
                    <a:pt x="4571" y="877824"/>
                  </a:moveTo>
                  <a:lnTo>
                    <a:pt x="1523" y="876299"/>
                  </a:lnTo>
                  <a:lnTo>
                    <a:pt x="0" y="873252"/>
                  </a:lnTo>
                  <a:lnTo>
                    <a:pt x="0" y="847343"/>
                  </a:lnTo>
                  <a:lnTo>
                    <a:pt x="1523" y="844295"/>
                  </a:lnTo>
                  <a:lnTo>
                    <a:pt x="4571" y="844295"/>
                  </a:lnTo>
                  <a:lnTo>
                    <a:pt x="4571" y="877824"/>
                  </a:lnTo>
                  <a:close/>
                </a:path>
                <a:path w="8555990" h="2289175">
                  <a:moveTo>
                    <a:pt x="4571" y="818388"/>
                  </a:moveTo>
                  <a:lnTo>
                    <a:pt x="1523" y="816863"/>
                  </a:lnTo>
                  <a:lnTo>
                    <a:pt x="0" y="813815"/>
                  </a:lnTo>
                  <a:lnTo>
                    <a:pt x="0" y="789431"/>
                  </a:lnTo>
                  <a:lnTo>
                    <a:pt x="1523" y="786383"/>
                  </a:lnTo>
                  <a:lnTo>
                    <a:pt x="4571" y="784859"/>
                  </a:lnTo>
                  <a:lnTo>
                    <a:pt x="4571" y="818388"/>
                  </a:lnTo>
                  <a:close/>
                </a:path>
                <a:path w="8555990" h="2289175">
                  <a:moveTo>
                    <a:pt x="4571" y="760475"/>
                  </a:moveTo>
                  <a:lnTo>
                    <a:pt x="1523" y="758952"/>
                  </a:lnTo>
                  <a:lnTo>
                    <a:pt x="0" y="755904"/>
                  </a:lnTo>
                  <a:lnTo>
                    <a:pt x="0" y="731520"/>
                  </a:lnTo>
                  <a:lnTo>
                    <a:pt x="1523" y="728472"/>
                  </a:lnTo>
                  <a:lnTo>
                    <a:pt x="4571" y="726947"/>
                  </a:lnTo>
                  <a:lnTo>
                    <a:pt x="4571" y="760475"/>
                  </a:lnTo>
                  <a:close/>
                </a:path>
                <a:path w="8555990" h="2289175">
                  <a:moveTo>
                    <a:pt x="4571" y="701040"/>
                  </a:moveTo>
                  <a:lnTo>
                    <a:pt x="1523" y="701040"/>
                  </a:lnTo>
                  <a:lnTo>
                    <a:pt x="0" y="697992"/>
                  </a:lnTo>
                  <a:lnTo>
                    <a:pt x="0" y="672083"/>
                  </a:lnTo>
                  <a:lnTo>
                    <a:pt x="1523" y="669036"/>
                  </a:lnTo>
                  <a:lnTo>
                    <a:pt x="4571" y="669036"/>
                  </a:lnTo>
                  <a:lnTo>
                    <a:pt x="4571" y="701040"/>
                  </a:lnTo>
                  <a:close/>
                </a:path>
                <a:path w="8555990" h="2289175">
                  <a:moveTo>
                    <a:pt x="4571" y="643127"/>
                  </a:moveTo>
                  <a:lnTo>
                    <a:pt x="1523" y="641604"/>
                  </a:lnTo>
                  <a:lnTo>
                    <a:pt x="0" y="638556"/>
                  </a:lnTo>
                  <a:lnTo>
                    <a:pt x="0" y="614171"/>
                  </a:lnTo>
                  <a:lnTo>
                    <a:pt x="1523" y="611124"/>
                  </a:lnTo>
                  <a:lnTo>
                    <a:pt x="4571" y="609600"/>
                  </a:lnTo>
                  <a:lnTo>
                    <a:pt x="4571" y="643127"/>
                  </a:lnTo>
                  <a:close/>
                </a:path>
                <a:path w="8555990" h="2289175">
                  <a:moveTo>
                    <a:pt x="4571" y="585216"/>
                  </a:moveTo>
                  <a:lnTo>
                    <a:pt x="1523" y="583692"/>
                  </a:lnTo>
                  <a:lnTo>
                    <a:pt x="0" y="580643"/>
                  </a:lnTo>
                  <a:lnTo>
                    <a:pt x="0" y="556259"/>
                  </a:lnTo>
                  <a:lnTo>
                    <a:pt x="1523" y="553211"/>
                  </a:lnTo>
                  <a:lnTo>
                    <a:pt x="4571" y="551687"/>
                  </a:lnTo>
                  <a:lnTo>
                    <a:pt x="4571" y="585216"/>
                  </a:lnTo>
                  <a:close/>
                </a:path>
                <a:path w="8555990" h="2289175">
                  <a:moveTo>
                    <a:pt x="4571" y="525779"/>
                  </a:moveTo>
                  <a:lnTo>
                    <a:pt x="1523" y="525779"/>
                  </a:lnTo>
                  <a:lnTo>
                    <a:pt x="0" y="522732"/>
                  </a:lnTo>
                  <a:lnTo>
                    <a:pt x="0" y="496824"/>
                  </a:lnTo>
                  <a:lnTo>
                    <a:pt x="1523" y="493775"/>
                  </a:lnTo>
                  <a:lnTo>
                    <a:pt x="4571" y="492251"/>
                  </a:lnTo>
                  <a:lnTo>
                    <a:pt x="4571" y="525779"/>
                  </a:lnTo>
                  <a:close/>
                </a:path>
                <a:path w="8555990" h="2289175">
                  <a:moveTo>
                    <a:pt x="4571" y="467867"/>
                  </a:moveTo>
                  <a:lnTo>
                    <a:pt x="1523" y="466343"/>
                  </a:lnTo>
                  <a:lnTo>
                    <a:pt x="0" y="463295"/>
                  </a:lnTo>
                  <a:lnTo>
                    <a:pt x="0" y="438911"/>
                  </a:lnTo>
                  <a:lnTo>
                    <a:pt x="1523" y="435863"/>
                  </a:lnTo>
                  <a:lnTo>
                    <a:pt x="4571" y="434340"/>
                  </a:lnTo>
                  <a:lnTo>
                    <a:pt x="4571" y="467867"/>
                  </a:lnTo>
                  <a:close/>
                </a:path>
                <a:path w="8555990" h="2289175">
                  <a:moveTo>
                    <a:pt x="4571" y="409956"/>
                  </a:moveTo>
                  <a:lnTo>
                    <a:pt x="1523" y="408432"/>
                  </a:lnTo>
                  <a:lnTo>
                    <a:pt x="0" y="405383"/>
                  </a:lnTo>
                  <a:lnTo>
                    <a:pt x="0" y="379475"/>
                  </a:lnTo>
                  <a:lnTo>
                    <a:pt x="1523" y="376427"/>
                  </a:lnTo>
                  <a:lnTo>
                    <a:pt x="4571" y="376427"/>
                  </a:lnTo>
                  <a:lnTo>
                    <a:pt x="4571" y="409956"/>
                  </a:lnTo>
                  <a:close/>
                </a:path>
                <a:path w="8555990" h="2289175">
                  <a:moveTo>
                    <a:pt x="4571" y="350519"/>
                  </a:moveTo>
                  <a:lnTo>
                    <a:pt x="1523" y="350519"/>
                  </a:lnTo>
                  <a:lnTo>
                    <a:pt x="0" y="347471"/>
                  </a:lnTo>
                  <a:lnTo>
                    <a:pt x="0" y="321563"/>
                  </a:lnTo>
                  <a:lnTo>
                    <a:pt x="1523" y="318516"/>
                  </a:lnTo>
                  <a:lnTo>
                    <a:pt x="4571" y="316992"/>
                  </a:lnTo>
                  <a:lnTo>
                    <a:pt x="4571" y="350519"/>
                  </a:lnTo>
                  <a:close/>
                </a:path>
                <a:path w="8555990" h="2289175">
                  <a:moveTo>
                    <a:pt x="4571" y="292608"/>
                  </a:moveTo>
                  <a:lnTo>
                    <a:pt x="1523" y="291083"/>
                  </a:lnTo>
                  <a:lnTo>
                    <a:pt x="0" y="288035"/>
                  </a:lnTo>
                  <a:lnTo>
                    <a:pt x="0" y="263651"/>
                  </a:lnTo>
                  <a:lnTo>
                    <a:pt x="1523" y="260603"/>
                  </a:lnTo>
                  <a:lnTo>
                    <a:pt x="4571" y="259079"/>
                  </a:lnTo>
                  <a:lnTo>
                    <a:pt x="4571" y="292608"/>
                  </a:lnTo>
                  <a:close/>
                </a:path>
                <a:path w="8555990" h="2289175">
                  <a:moveTo>
                    <a:pt x="4571" y="234695"/>
                  </a:moveTo>
                  <a:lnTo>
                    <a:pt x="1523" y="233171"/>
                  </a:lnTo>
                  <a:lnTo>
                    <a:pt x="0" y="230124"/>
                  </a:lnTo>
                  <a:lnTo>
                    <a:pt x="0" y="204216"/>
                  </a:lnTo>
                  <a:lnTo>
                    <a:pt x="1523" y="201167"/>
                  </a:lnTo>
                  <a:lnTo>
                    <a:pt x="4571" y="201167"/>
                  </a:lnTo>
                  <a:lnTo>
                    <a:pt x="4571" y="234695"/>
                  </a:lnTo>
                  <a:close/>
                </a:path>
                <a:path w="8555990" h="2289175">
                  <a:moveTo>
                    <a:pt x="4571" y="175259"/>
                  </a:moveTo>
                  <a:lnTo>
                    <a:pt x="1523" y="173735"/>
                  </a:lnTo>
                  <a:lnTo>
                    <a:pt x="0" y="170687"/>
                  </a:lnTo>
                  <a:lnTo>
                    <a:pt x="0" y="146303"/>
                  </a:lnTo>
                  <a:lnTo>
                    <a:pt x="1523" y="143256"/>
                  </a:lnTo>
                  <a:lnTo>
                    <a:pt x="4571" y="141732"/>
                  </a:lnTo>
                  <a:lnTo>
                    <a:pt x="4571" y="175259"/>
                  </a:lnTo>
                  <a:close/>
                </a:path>
                <a:path w="8555990" h="2289175">
                  <a:moveTo>
                    <a:pt x="4571" y="117348"/>
                  </a:moveTo>
                  <a:lnTo>
                    <a:pt x="1523" y="115824"/>
                  </a:lnTo>
                  <a:lnTo>
                    <a:pt x="0" y="112775"/>
                  </a:lnTo>
                  <a:lnTo>
                    <a:pt x="0" y="88391"/>
                  </a:lnTo>
                  <a:lnTo>
                    <a:pt x="1523" y="85343"/>
                  </a:lnTo>
                  <a:lnTo>
                    <a:pt x="4571" y="83819"/>
                  </a:lnTo>
                  <a:lnTo>
                    <a:pt x="4571" y="117348"/>
                  </a:lnTo>
                  <a:close/>
                </a:path>
                <a:path w="8555990" h="2289175">
                  <a:moveTo>
                    <a:pt x="4571" y="57911"/>
                  </a:moveTo>
                  <a:lnTo>
                    <a:pt x="1523" y="57911"/>
                  </a:lnTo>
                  <a:lnTo>
                    <a:pt x="0" y="54863"/>
                  </a:lnTo>
                  <a:lnTo>
                    <a:pt x="0" y="28956"/>
                  </a:lnTo>
                  <a:lnTo>
                    <a:pt x="1523" y="25908"/>
                  </a:lnTo>
                  <a:lnTo>
                    <a:pt x="4571" y="24383"/>
                  </a:lnTo>
                  <a:lnTo>
                    <a:pt x="4571" y="57911"/>
                  </a:lnTo>
                  <a:close/>
                </a:path>
                <a:path w="8555990" h="2289175">
                  <a:moveTo>
                    <a:pt x="42671" y="4571"/>
                  </a:moveTo>
                  <a:lnTo>
                    <a:pt x="9144" y="4571"/>
                  </a:lnTo>
                  <a:lnTo>
                    <a:pt x="10667" y="1524"/>
                  </a:lnTo>
                  <a:lnTo>
                    <a:pt x="13715" y="0"/>
                  </a:lnTo>
                  <a:lnTo>
                    <a:pt x="38100" y="0"/>
                  </a:lnTo>
                  <a:lnTo>
                    <a:pt x="41147" y="1524"/>
                  </a:lnTo>
                  <a:lnTo>
                    <a:pt x="42671" y="4571"/>
                  </a:lnTo>
                  <a:close/>
                </a:path>
                <a:path w="8555990" h="2289175">
                  <a:moveTo>
                    <a:pt x="100583" y="4571"/>
                  </a:moveTo>
                  <a:lnTo>
                    <a:pt x="67056" y="4571"/>
                  </a:lnTo>
                  <a:lnTo>
                    <a:pt x="68579" y="1524"/>
                  </a:lnTo>
                  <a:lnTo>
                    <a:pt x="71627" y="0"/>
                  </a:lnTo>
                  <a:lnTo>
                    <a:pt x="97535" y="0"/>
                  </a:lnTo>
                  <a:lnTo>
                    <a:pt x="100583" y="1524"/>
                  </a:lnTo>
                  <a:lnTo>
                    <a:pt x="100583" y="4571"/>
                  </a:lnTo>
                  <a:close/>
                </a:path>
                <a:path w="8555990" h="2289175">
                  <a:moveTo>
                    <a:pt x="160019" y="4571"/>
                  </a:moveTo>
                  <a:lnTo>
                    <a:pt x="126491" y="4571"/>
                  </a:lnTo>
                  <a:lnTo>
                    <a:pt x="126491" y="1524"/>
                  </a:lnTo>
                  <a:lnTo>
                    <a:pt x="129539" y="0"/>
                  </a:lnTo>
                  <a:lnTo>
                    <a:pt x="155447" y="0"/>
                  </a:lnTo>
                  <a:lnTo>
                    <a:pt x="158495" y="1524"/>
                  </a:lnTo>
                  <a:lnTo>
                    <a:pt x="160019" y="4571"/>
                  </a:lnTo>
                  <a:close/>
                </a:path>
                <a:path w="8555990" h="2289175">
                  <a:moveTo>
                    <a:pt x="217931" y="4571"/>
                  </a:moveTo>
                  <a:lnTo>
                    <a:pt x="184404" y="4571"/>
                  </a:lnTo>
                  <a:lnTo>
                    <a:pt x="185927" y="1524"/>
                  </a:lnTo>
                  <a:lnTo>
                    <a:pt x="188975" y="0"/>
                  </a:lnTo>
                  <a:lnTo>
                    <a:pt x="213359" y="0"/>
                  </a:lnTo>
                  <a:lnTo>
                    <a:pt x="216408" y="1524"/>
                  </a:lnTo>
                  <a:lnTo>
                    <a:pt x="217931" y="4571"/>
                  </a:lnTo>
                  <a:close/>
                </a:path>
                <a:path w="8555990" h="2289175">
                  <a:moveTo>
                    <a:pt x="275843" y="4571"/>
                  </a:moveTo>
                  <a:lnTo>
                    <a:pt x="242316" y="4571"/>
                  </a:lnTo>
                  <a:lnTo>
                    <a:pt x="243839" y="1524"/>
                  </a:lnTo>
                  <a:lnTo>
                    <a:pt x="246887" y="0"/>
                  </a:lnTo>
                  <a:lnTo>
                    <a:pt x="272795" y="0"/>
                  </a:lnTo>
                  <a:lnTo>
                    <a:pt x="275843" y="1524"/>
                  </a:lnTo>
                  <a:lnTo>
                    <a:pt x="275843" y="4571"/>
                  </a:lnTo>
                  <a:close/>
                </a:path>
                <a:path w="8555990" h="2289175">
                  <a:moveTo>
                    <a:pt x="335279" y="4571"/>
                  </a:moveTo>
                  <a:lnTo>
                    <a:pt x="301752" y="4571"/>
                  </a:lnTo>
                  <a:lnTo>
                    <a:pt x="303275" y="1524"/>
                  </a:lnTo>
                  <a:lnTo>
                    <a:pt x="306324" y="0"/>
                  </a:lnTo>
                  <a:lnTo>
                    <a:pt x="330708" y="0"/>
                  </a:lnTo>
                  <a:lnTo>
                    <a:pt x="333755" y="1524"/>
                  </a:lnTo>
                  <a:lnTo>
                    <a:pt x="335279" y="4571"/>
                  </a:lnTo>
                  <a:close/>
                </a:path>
                <a:path w="8555990" h="2289175">
                  <a:moveTo>
                    <a:pt x="393191" y="4571"/>
                  </a:moveTo>
                  <a:lnTo>
                    <a:pt x="359664" y="4571"/>
                  </a:lnTo>
                  <a:lnTo>
                    <a:pt x="361187" y="1524"/>
                  </a:lnTo>
                  <a:lnTo>
                    <a:pt x="364235" y="0"/>
                  </a:lnTo>
                  <a:lnTo>
                    <a:pt x="388620" y="0"/>
                  </a:lnTo>
                  <a:lnTo>
                    <a:pt x="391667" y="1524"/>
                  </a:lnTo>
                  <a:lnTo>
                    <a:pt x="393191" y="4571"/>
                  </a:lnTo>
                  <a:close/>
                </a:path>
                <a:path w="8555990" h="2289175">
                  <a:moveTo>
                    <a:pt x="452627" y="4571"/>
                  </a:moveTo>
                  <a:lnTo>
                    <a:pt x="419100" y="4571"/>
                  </a:lnTo>
                  <a:lnTo>
                    <a:pt x="419100" y="1524"/>
                  </a:lnTo>
                  <a:lnTo>
                    <a:pt x="422147" y="0"/>
                  </a:lnTo>
                  <a:lnTo>
                    <a:pt x="448055" y="0"/>
                  </a:lnTo>
                  <a:lnTo>
                    <a:pt x="451104" y="1524"/>
                  </a:lnTo>
                  <a:lnTo>
                    <a:pt x="452627" y="4571"/>
                  </a:lnTo>
                  <a:close/>
                </a:path>
                <a:path w="8555990" h="2289175">
                  <a:moveTo>
                    <a:pt x="510539" y="4571"/>
                  </a:moveTo>
                  <a:lnTo>
                    <a:pt x="477012" y="4571"/>
                  </a:lnTo>
                  <a:lnTo>
                    <a:pt x="478535" y="1524"/>
                  </a:lnTo>
                  <a:lnTo>
                    <a:pt x="481583" y="0"/>
                  </a:lnTo>
                  <a:lnTo>
                    <a:pt x="505967" y="0"/>
                  </a:lnTo>
                  <a:lnTo>
                    <a:pt x="509016" y="1524"/>
                  </a:lnTo>
                  <a:lnTo>
                    <a:pt x="510539" y="4571"/>
                  </a:lnTo>
                  <a:close/>
                </a:path>
                <a:path w="8555990" h="2289175">
                  <a:moveTo>
                    <a:pt x="568451" y="4571"/>
                  </a:moveTo>
                  <a:lnTo>
                    <a:pt x="534924" y="4571"/>
                  </a:lnTo>
                  <a:lnTo>
                    <a:pt x="536447" y="1524"/>
                  </a:lnTo>
                  <a:lnTo>
                    <a:pt x="539496" y="0"/>
                  </a:lnTo>
                  <a:lnTo>
                    <a:pt x="563879" y="0"/>
                  </a:lnTo>
                  <a:lnTo>
                    <a:pt x="566927" y="1524"/>
                  </a:lnTo>
                  <a:lnTo>
                    <a:pt x="568451" y="4571"/>
                  </a:lnTo>
                  <a:close/>
                </a:path>
                <a:path w="8555990" h="2289175">
                  <a:moveTo>
                    <a:pt x="627887" y="4571"/>
                  </a:moveTo>
                  <a:lnTo>
                    <a:pt x="594359" y="4571"/>
                  </a:lnTo>
                  <a:lnTo>
                    <a:pt x="594359" y="1524"/>
                  </a:lnTo>
                  <a:lnTo>
                    <a:pt x="597408" y="0"/>
                  </a:lnTo>
                  <a:lnTo>
                    <a:pt x="623316" y="0"/>
                  </a:lnTo>
                  <a:lnTo>
                    <a:pt x="626363" y="1524"/>
                  </a:lnTo>
                  <a:lnTo>
                    <a:pt x="627887" y="4571"/>
                  </a:lnTo>
                  <a:close/>
                </a:path>
                <a:path w="8555990" h="2289175">
                  <a:moveTo>
                    <a:pt x="685799" y="4571"/>
                  </a:moveTo>
                  <a:lnTo>
                    <a:pt x="652272" y="4571"/>
                  </a:lnTo>
                  <a:lnTo>
                    <a:pt x="653796" y="1524"/>
                  </a:lnTo>
                  <a:lnTo>
                    <a:pt x="656843" y="0"/>
                  </a:lnTo>
                  <a:lnTo>
                    <a:pt x="681227" y="0"/>
                  </a:lnTo>
                  <a:lnTo>
                    <a:pt x="684275" y="1524"/>
                  </a:lnTo>
                  <a:lnTo>
                    <a:pt x="685799" y="4571"/>
                  </a:lnTo>
                  <a:close/>
                </a:path>
                <a:path w="8555990" h="2289175">
                  <a:moveTo>
                    <a:pt x="743712" y="4571"/>
                  </a:moveTo>
                  <a:lnTo>
                    <a:pt x="710184" y="4571"/>
                  </a:lnTo>
                  <a:lnTo>
                    <a:pt x="711708" y="1524"/>
                  </a:lnTo>
                  <a:lnTo>
                    <a:pt x="714755" y="0"/>
                  </a:lnTo>
                  <a:lnTo>
                    <a:pt x="740663" y="0"/>
                  </a:lnTo>
                  <a:lnTo>
                    <a:pt x="743712" y="1524"/>
                  </a:lnTo>
                  <a:lnTo>
                    <a:pt x="743712" y="4571"/>
                  </a:lnTo>
                  <a:close/>
                </a:path>
                <a:path w="8555990" h="2289175">
                  <a:moveTo>
                    <a:pt x="803147" y="4571"/>
                  </a:moveTo>
                  <a:lnTo>
                    <a:pt x="769620" y="4571"/>
                  </a:lnTo>
                  <a:lnTo>
                    <a:pt x="771143" y="1524"/>
                  </a:lnTo>
                  <a:lnTo>
                    <a:pt x="774192" y="0"/>
                  </a:lnTo>
                  <a:lnTo>
                    <a:pt x="798575" y="0"/>
                  </a:lnTo>
                  <a:lnTo>
                    <a:pt x="801624" y="1524"/>
                  </a:lnTo>
                  <a:lnTo>
                    <a:pt x="803147" y="4571"/>
                  </a:lnTo>
                  <a:close/>
                </a:path>
                <a:path w="8555990" h="2289175">
                  <a:moveTo>
                    <a:pt x="861059" y="4571"/>
                  </a:moveTo>
                  <a:lnTo>
                    <a:pt x="827532" y="4571"/>
                  </a:lnTo>
                  <a:lnTo>
                    <a:pt x="829055" y="1524"/>
                  </a:lnTo>
                  <a:lnTo>
                    <a:pt x="832104" y="0"/>
                  </a:lnTo>
                  <a:lnTo>
                    <a:pt x="856488" y="0"/>
                  </a:lnTo>
                  <a:lnTo>
                    <a:pt x="859535" y="1524"/>
                  </a:lnTo>
                  <a:lnTo>
                    <a:pt x="861059" y="4571"/>
                  </a:lnTo>
                  <a:close/>
                </a:path>
                <a:path w="8555990" h="2289175">
                  <a:moveTo>
                    <a:pt x="918971" y="4571"/>
                  </a:moveTo>
                  <a:lnTo>
                    <a:pt x="886967" y="4571"/>
                  </a:lnTo>
                  <a:lnTo>
                    <a:pt x="886967" y="1524"/>
                  </a:lnTo>
                  <a:lnTo>
                    <a:pt x="890016" y="0"/>
                  </a:lnTo>
                  <a:lnTo>
                    <a:pt x="915924" y="0"/>
                  </a:lnTo>
                  <a:lnTo>
                    <a:pt x="918971" y="1524"/>
                  </a:lnTo>
                  <a:lnTo>
                    <a:pt x="918971" y="4571"/>
                  </a:lnTo>
                  <a:close/>
                </a:path>
                <a:path w="8555990" h="2289175">
                  <a:moveTo>
                    <a:pt x="978407" y="4571"/>
                  </a:moveTo>
                  <a:lnTo>
                    <a:pt x="944880" y="4571"/>
                  </a:lnTo>
                  <a:lnTo>
                    <a:pt x="946404" y="1524"/>
                  </a:lnTo>
                  <a:lnTo>
                    <a:pt x="949451" y="0"/>
                  </a:lnTo>
                  <a:lnTo>
                    <a:pt x="973835" y="0"/>
                  </a:lnTo>
                  <a:lnTo>
                    <a:pt x="976884" y="1524"/>
                  </a:lnTo>
                  <a:lnTo>
                    <a:pt x="978407" y="4571"/>
                  </a:lnTo>
                  <a:close/>
                </a:path>
                <a:path w="8555990" h="2289175">
                  <a:moveTo>
                    <a:pt x="1036319" y="4571"/>
                  </a:moveTo>
                  <a:lnTo>
                    <a:pt x="1002792" y="4571"/>
                  </a:lnTo>
                  <a:lnTo>
                    <a:pt x="1004316" y="1524"/>
                  </a:lnTo>
                  <a:lnTo>
                    <a:pt x="1007363" y="0"/>
                  </a:lnTo>
                  <a:lnTo>
                    <a:pt x="1031747" y="0"/>
                  </a:lnTo>
                  <a:lnTo>
                    <a:pt x="1034796" y="1524"/>
                  </a:lnTo>
                  <a:lnTo>
                    <a:pt x="1036319" y="4571"/>
                  </a:lnTo>
                  <a:close/>
                </a:path>
                <a:path w="8555990" h="2289175">
                  <a:moveTo>
                    <a:pt x="1095755" y="4571"/>
                  </a:moveTo>
                  <a:lnTo>
                    <a:pt x="1062227" y="4571"/>
                  </a:lnTo>
                  <a:lnTo>
                    <a:pt x="1062227" y="1524"/>
                  </a:lnTo>
                  <a:lnTo>
                    <a:pt x="1065275" y="0"/>
                  </a:lnTo>
                  <a:lnTo>
                    <a:pt x="1091184" y="0"/>
                  </a:lnTo>
                  <a:lnTo>
                    <a:pt x="1094231" y="1524"/>
                  </a:lnTo>
                  <a:lnTo>
                    <a:pt x="1095755" y="4571"/>
                  </a:lnTo>
                  <a:close/>
                </a:path>
                <a:path w="8555990" h="2289175">
                  <a:moveTo>
                    <a:pt x="1153667" y="4571"/>
                  </a:moveTo>
                  <a:lnTo>
                    <a:pt x="1120140" y="4571"/>
                  </a:lnTo>
                  <a:lnTo>
                    <a:pt x="1121663" y="1524"/>
                  </a:lnTo>
                  <a:lnTo>
                    <a:pt x="1124712" y="0"/>
                  </a:lnTo>
                  <a:lnTo>
                    <a:pt x="1149096" y="0"/>
                  </a:lnTo>
                  <a:lnTo>
                    <a:pt x="1152143" y="1524"/>
                  </a:lnTo>
                  <a:lnTo>
                    <a:pt x="1153667" y="4571"/>
                  </a:lnTo>
                  <a:close/>
                </a:path>
                <a:path w="8555990" h="2289175">
                  <a:moveTo>
                    <a:pt x="1211580" y="4571"/>
                  </a:moveTo>
                  <a:lnTo>
                    <a:pt x="1178052" y="4571"/>
                  </a:lnTo>
                  <a:lnTo>
                    <a:pt x="1179575" y="1524"/>
                  </a:lnTo>
                  <a:lnTo>
                    <a:pt x="1182624" y="0"/>
                  </a:lnTo>
                  <a:lnTo>
                    <a:pt x="1208531" y="0"/>
                  </a:lnTo>
                  <a:lnTo>
                    <a:pt x="1211580" y="1524"/>
                  </a:lnTo>
                  <a:lnTo>
                    <a:pt x="1211580" y="4571"/>
                  </a:lnTo>
                  <a:close/>
                </a:path>
                <a:path w="8555990" h="2289175">
                  <a:moveTo>
                    <a:pt x="1271015" y="4571"/>
                  </a:moveTo>
                  <a:lnTo>
                    <a:pt x="1237488" y="4571"/>
                  </a:lnTo>
                  <a:lnTo>
                    <a:pt x="1237488" y="1524"/>
                  </a:lnTo>
                  <a:lnTo>
                    <a:pt x="1240535" y="0"/>
                  </a:lnTo>
                  <a:lnTo>
                    <a:pt x="1266443" y="0"/>
                  </a:lnTo>
                  <a:lnTo>
                    <a:pt x="1269492" y="1524"/>
                  </a:lnTo>
                  <a:lnTo>
                    <a:pt x="1271015" y="4571"/>
                  </a:lnTo>
                  <a:close/>
                </a:path>
                <a:path w="8555990" h="2289175">
                  <a:moveTo>
                    <a:pt x="1328927" y="4571"/>
                  </a:moveTo>
                  <a:lnTo>
                    <a:pt x="1295400" y="4571"/>
                  </a:lnTo>
                  <a:lnTo>
                    <a:pt x="1296924" y="1524"/>
                  </a:lnTo>
                  <a:lnTo>
                    <a:pt x="1299971" y="0"/>
                  </a:lnTo>
                  <a:lnTo>
                    <a:pt x="1324355" y="0"/>
                  </a:lnTo>
                  <a:lnTo>
                    <a:pt x="1327404" y="1524"/>
                  </a:lnTo>
                  <a:lnTo>
                    <a:pt x="1328927" y="4571"/>
                  </a:lnTo>
                  <a:close/>
                </a:path>
                <a:path w="8555990" h="2289175">
                  <a:moveTo>
                    <a:pt x="1386840" y="4571"/>
                  </a:moveTo>
                  <a:lnTo>
                    <a:pt x="1353312" y="4571"/>
                  </a:lnTo>
                  <a:lnTo>
                    <a:pt x="1354835" y="1524"/>
                  </a:lnTo>
                  <a:lnTo>
                    <a:pt x="1357884" y="0"/>
                  </a:lnTo>
                  <a:lnTo>
                    <a:pt x="1383792" y="0"/>
                  </a:lnTo>
                  <a:lnTo>
                    <a:pt x="1386840" y="1524"/>
                  </a:lnTo>
                  <a:lnTo>
                    <a:pt x="1386840" y="4571"/>
                  </a:lnTo>
                  <a:close/>
                </a:path>
                <a:path w="8555990" h="2289175">
                  <a:moveTo>
                    <a:pt x="1446275" y="4571"/>
                  </a:moveTo>
                  <a:lnTo>
                    <a:pt x="1412748" y="4571"/>
                  </a:lnTo>
                  <a:lnTo>
                    <a:pt x="1414272" y="1524"/>
                  </a:lnTo>
                  <a:lnTo>
                    <a:pt x="1417319" y="0"/>
                  </a:lnTo>
                  <a:lnTo>
                    <a:pt x="1441703" y="0"/>
                  </a:lnTo>
                  <a:lnTo>
                    <a:pt x="1444751" y="1524"/>
                  </a:lnTo>
                  <a:lnTo>
                    <a:pt x="1446275" y="4571"/>
                  </a:lnTo>
                  <a:close/>
                </a:path>
                <a:path w="8555990" h="2289175">
                  <a:moveTo>
                    <a:pt x="1504187" y="4571"/>
                  </a:moveTo>
                  <a:lnTo>
                    <a:pt x="1470660" y="4571"/>
                  </a:lnTo>
                  <a:lnTo>
                    <a:pt x="1472184" y="1524"/>
                  </a:lnTo>
                  <a:lnTo>
                    <a:pt x="1475232" y="0"/>
                  </a:lnTo>
                  <a:lnTo>
                    <a:pt x="1499616" y="0"/>
                  </a:lnTo>
                  <a:lnTo>
                    <a:pt x="1502664" y="1524"/>
                  </a:lnTo>
                  <a:lnTo>
                    <a:pt x="1504187" y="4571"/>
                  </a:lnTo>
                  <a:close/>
                </a:path>
                <a:path w="8555990" h="2289175">
                  <a:moveTo>
                    <a:pt x="1562100" y="4571"/>
                  </a:moveTo>
                  <a:lnTo>
                    <a:pt x="1530095" y="4571"/>
                  </a:lnTo>
                  <a:lnTo>
                    <a:pt x="1530095" y="1524"/>
                  </a:lnTo>
                  <a:lnTo>
                    <a:pt x="1533143" y="0"/>
                  </a:lnTo>
                  <a:lnTo>
                    <a:pt x="1559051" y="0"/>
                  </a:lnTo>
                  <a:lnTo>
                    <a:pt x="1562100" y="1524"/>
                  </a:lnTo>
                  <a:lnTo>
                    <a:pt x="1562100" y="4571"/>
                  </a:lnTo>
                  <a:close/>
                </a:path>
                <a:path w="8555990" h="2289175">
                  <a:moveTo>
                    <a:pt x="1621535" y="4571"/>
                  </a:moveTo>
                  <a:lnTo>
                    <a:pt x="1588008" y="4571"/>
                  </a:lnTo>
                  <a:lnTo>
                    <a:pt x="1589532" y="1524"/>
                  </a:lnTo>
                  <a:lnTo>
                    <a:pt x="1592579" y="0"/>
                  </a:lnTo>
                  <a:lnTo>
                    <a:pt x="1616964" y="0"/>
                  </a:lnTo>
                  <a:lnTo>
                    <a:pt x="1620011" y="1524"/>
                  </a:lnTo>
                  <a:lnTo>
                    <a:pt x="1621535" y="4571"/>
                  </a:lnTo>
                  <a:close/>
                </a:path>
                <a:path w="8555990" h="2289175">
                  <a:moveTo>
                    <a:pt x="1679447" y="4571"/>
                  </a:moveTo>
                  <a:lnTo>
                    <a:pt x="1645920" y="4571"/>
                  </a:lnTo>
                  <a:lnTo>
                    <a:pt x="1647443" y="1524"/>
                  </a:lnTo>
                  <a:lnTo>
                    <a:pt x="1650492" y="0"/>
                  </a:lnTo>
                  <a:lnTo>
                    <a:pt x="1674876" y="0"/>
                  </a:lnTo>
                  <a:lnTo>
                    <a:pt x="1677924" y="1524"/>
                  </a:lnTo>
                  <a:lnTo>
                    <a:pt x="1679447" y="4571"/>
                  </a:lnTo>
                  <a:close/>
                </a:path>
                <a:path w="8555990" h="2289175">
                  <a:moveTo>
                    <a:pt x="1738883" y="4571"/>
                  </a:moveTo>
                  <a:lnTo>
                    <a:pt x="1705356" y="4571"/>
                  </a:lnTo>
                  <a:lnTo>
                    <a:pt x="1705356" y="1524"/>
                  </a:lnTo>
                  <a:lnTo>
                    <a:pt x="1708403" y="0"/>
                  </a:lnTo>
                  <a:lnTo>
                    <a:pt x="1734311" y="0"/>
                  </a:lnTo>
                  <a:lnTo>
                    <a:pt x="1737359" y="1524"/>
                  </a:lnTo>
                  <a:lnTo>
                    <a:pt x="1738883" y="4571"/>
                  </a:lnTo>
                  <a:close/>
                </a:path>
                <a:path w="8555990" h="2289175">
                  <a:moveTo>
                    <a:pt x="1796795" y="4571"/>
                  </a:moveTo>
                  <a:lnTo>
                    <a:pt x="1763268" y="4571"/>
                  </a:lnTo>
                  <a:lnTo>
                    <a:pt x="1764792" y="1524"/>
                  </a:lnTo>
                  <a:lnTo>
                    <a:pt x="1767840" y="0"/>
                  </a:lnTo>
                  <a:lnTo>
                    <a:pt x="1792224" y="0"/>
                  </a:lnTo>
                  <a:lnTo>
                    <a:pt x="1795272" y="1524"/>
                  </a:lnTo>
                  <a:lnTo>
                    <a:pt x="1796795" y="4571"/>
                  </a:lnTo>
                  <a:close/>
                </a:path>
                <a:path w="8555990" h="2289175">
                  <a:moveTo>
                    <a:pt x="1854708" y="4571"/>
                  </a:moveTo>
                  <a:lnTo>
                    <a:pt x="1821180" y="4571"/>
                  </a:lnTo>
                  <a:lnTo>
                    <a:pt x="1822703" y="1524"/>
                  </a:lnTo>
                  <a:lnTo>
                    <a:pt x="1825751" y="0"/>
                  </a:lnTo>
                  <a:lnTo>
                    <a:pt x="1851659" y="0"/>
                  </a:lnTo>
                  <a:lnTo>
                    <a:pt x="1854708" y="1524"/>
                  </a:lnTo>
                  <a:lnTo>
                    <a:pt x="1854708" y="4571"/>
                  </a:lnTo>
                  <a:close/>
                </a:path>
                <a:path w="8555990" h="2289175">
                  <a:moveTo>
                    <a:pt x="1914143" y="4571"/>
                  </a:moveTo>
                  <a:lnTo>
                    <a:pt x="1880616" y="4571"/>
                  </a:lnTo>
                  <a:lnTo>
                    <a:pt x="1880616" y="1524"/>
                  </a:lnTo>
                  <a:lnTo>
                    <a:pt x="1883664" y="0"/>
                  </a:lnTo>
                  <a:lnTo>
                    <a:pt x="1909572" y="0"/>
                  </a:lnTo>
                  <a:lnTo>
                    <a:pt x="1912619" y="1524"/>
                  </a:lnTo>
                  <a:lnTo>
                    <a:pt x="1914143" y="4571"/>
                  </a:lnTo>
                  <a:close/>
                </a:path>
                <a:path w="8555990" h="2289175">
                  <a:moveTo>
                    <a:pt x="1972055" y="4571"/>
                  </a:moveTo>
                  <a:lnTo>
                    <a:pt x="1938528" y="4571"/>
                  </a:lnTo>
                  <a:lnTo>
                    <a:pt x="1940051" y="1524"/>
                  </a:lnTo>
                  <a:lnTo>
                    <a:pt x="1943100" y="0"/>
                  </a:lnTo>
                  <a:lnTo>
                    <a:pt x="1967484" y="0"/>
                  </a:lnTo>
                  <a:lnTo>
                    <a:pt x="1970532" y="1524"/>
                  </a:lnTo>
                  <a:lnTo>
                    <a:pt x="1972055" y="4571"/>
                  </a:lnTo>
                  <a:close/>
                </a:path>
                <a:path w="8555990" h="2289175">
                  <a:moveTo>
                    <a:pt x="2029968" y="4571"/>
                  </a:moveTo>
                  <a:lnTo>
                    <a:pt x="1996440" y="4571"/>
                  </a:lnTo>
                  <a:lnTo>
                    <a:pt x="1997964" y="1524"/>
                  </a:lnTo>
                  <a:lnTo>
                    <a:pt x="2001011" y="0"/>
                  </a:lnTo>
                  <a:lnTo>
                    <a:pt x="2026919" y="0"/>
                  </a:lnTo>
                  <a:lnTo>
                    <a:pt x="2029968" y="1524"/>
                  </a:lnTo>
                  <a:lnTo>
                    <a:pt x="2029968" y="4571"/>
                  </a:lnTo>
                  <a:close/>
                </a:path>
                <a:path w="8555990" h="2289175">
                  <a:moveTo>
                    <a:pt x="2089403" y="4571"/>
                  </a:moveTo>
                  <a:lnTo>
                    <a:pt x="2055876" y="4571"/>
                  </a:lnTo>
                  <a:lnTo>
                    <a:pt x="2057400" y="1524"/>
                  </a:lnTo>
                  <a:lnTo>
                    <a:pt x="2060448" y="0"/>
                  </a:lnTo>
                  <a:lnTo>
                    <a:pt x="2084832" y="0"/>
                  </a:lnTo>
                  <a:lnTo>
                    <a:pt x="2087879" y="1524"/>
                  </a:lnTo>
                  <a:lnTo>
                    <a:pt x="2089403" y="4571"/>
                  </a:lnTo>
                  <a:close/>
                </a:path>
                <a:path w="8555990" h="2289175">
                  <a:moveTo>
                    <a:pt x="2147315" y="4571"/>
                  </a:moveTo>
                  <a:lnTo>
                    <a:pt x="2113788" y="4571"/>
                  </a:lnTo>
                  <a:lnTo>
                    <a:pt x="2115311" y="1524"/>
                  </a:lnTo>
                  <a:lnTo>
                    <a:pt x="2118360" y="0"/>
                  </a:lnTo>
                  <a:lnTo>
                    <a:pt x="2142743" y="0"/>
                  </a:lnTo>
                  <a:lnTo>
                    <a:pt x="2145792" y="1524"/>
                  </a:lnTo>
                  <a:lnTo>
                    <a:pt x="2147315" y="4571"/>
                  </a:lnTo>
                  <a:close/>
                </a:path>
                <a:path w="8555990" h="2289175">
                  <a:moveTo>
                    <a:pt x="2206751" y="4571"/>
                  </a:moveTo>
                  <a:lnTo>
                    <a:pt x="2173224" y="4571"/>
                  </a:lnTo>
                  <a:lnTo>
                    <a:pt x="2173224" y="1524"/>
                  </a:lnTo>
                  <a:lnTo>
                    <a:pt x="2176272" y="0"/>
                  </a:lnTo>
                  <a:lnTo>
                    <a:pt x="2202179" y="0"/>
                  </a:lnTo>
                  <a:lnTo>
                    <a:pt x="2205227" y="1524"/>
                  </a:lnTo>
                  <a:lnTo>
                    <a:pt x="2206751" y="4571"/>
                  </a:lnTo>
                  <a:close/>
                </a:path>
                <a:path w="8555990" h="2289175">
                  <a:moveTo>
                    <a:pt x="2264663" y="4571"/>
                  </a:moveTo>
                  <a:lnTo>
                    <a:pt x="2231136" y="4571"/>
                  </a:lnTo>
                  <a:lnTo>
                    <a:pt x="2232660" y="1524"/>
                  </a:lnTo>
                  <a:lnTo>
                    <a:pt x="2235708" y="0"/>
                  </a:lnTo>
                  <a:lnTo>
                    <a:pt x="2260092" y="0"/>
                  </a:lnTo>
                  <a:lnTo>
                    <a:pt x="2263140" y="1524"/>
                  </a:lnTo>
                  <a:lnTo>
                    <a:pt x="2264663" y="4571"/>
                  </a:lnTo>
                  <a:close/>
                </a:path>
                <a:path w="8555990" h="2289175">
                  <a:moveTo>
                    <a:pt x="2322575" y="4571"/>
                  </a:moveTo>
                  <a:lnTo>
                    <a:pt x="2289048" y="4571"/>
                  </a:lnTo>
                  <a:lnTo>
                    <a:pt x="2290572" y="1524"/>
                  </a:lnTo>
                  <a:lnTo>
                    <a:pt x="2293619" y="0"/>
                  </a:lnTo>
                  <a:lnTo>
                    <a:pt x="2318003" y="0"/>
                  </a:lnTo>
                  <a:lnTo>
                    <a:pt x="2321051" y="1524"/>
                  </a:lnTo>
                  <a:lnTo>
                    <a:pt x="2322575" y="4571"/>
                  </a:lnTo>
                  <a:close/>
                </a:path>
                <a:path w="8555990" h="2289175">
                  <a:moveTo>
                    <a:pt x="2382011" y="4571"/>
                  </a:moveTo>
                  <a:lnTo>
                    <a:pt x="2348484" y="4571"/>
                  </a:lnTo>
                  <a:lnTo>
                    <a:pt x="2348484" y="1524"/>
                  </a:lnTo>
                  <a:lnTo>
                    <a:pt x="2351532" y="0"/>
                  </a:lnTo>
                  <a:lnTo>
                    <a:pt x="2377440" y="0"/>
                  </a:lnTo>
                  <a:lnTo>
                    <a:pt x="2380487" y="1524"/>
                  </a:lnTo>
                  <a:lnTo>
                    <a:pt x="2382011" y="4571"/>
                  </a:lnTo>
                  <a:close/>
                </a:path>
                <a:path w="8555990" h="2289175">
                  <a:moveTo>
                    <a:pt x="2439923" y="4571"/>
                  </a:moveTo>
                  <a:lnTo>
                    <a:pt x="2406396" y="4571"/>
                  </a:lnTo>
                  <a:lnTo>
                    <a:pt x="2407919" y="1524"/>
                  </a:lnTo>
                  <a:lnTo>
                    <a:pt x="2410968" y="0"/>
                  </a:lnTo>
                  <a:lnTo>
                    <a:pt x="2435351" y="0"/>
                  </a:lnTo>
                  <a:lnTo>
                    <a:pt x="2438400" y="1524"/>
                  </a:lnTo>
                  <a:lnTo>
                    <a:pt x="2439923" y="4571"/>
                  </a:lnTo>
                  <a:close/>
                </a:path>
                <a:path w="8555990" h="2289175">
                  <a:moveTo>
                    <a:pt x="2497835" y="4571"/>
                  </a:moveTo>
                  <a:lnTo>
                    <a:pt x="2464308" y="4571"/>
                  </a:lnTo>
                  <a:lnTo>
                    <a:pt x="2465832" y="1524"/>
                  </a:lnTo>
                  <a:lnTo>
                    <a:pt x="2468879" y="0"/>
                  </a:lnTo>
                  <a:lnTo>
                    <a:pt x="2494787" y="0"/>
                  </a:lnTo>
                  <a:lnTo>
                    <a:pt x="2497835" y="1524"/>
                  </a:lnTo>
                  <a:lnTo>
                    <a:pt x="2497835" y="4571"/>
                  </a:lnTo>
                  <a:close/>
                </a:path>
                <a:path w="8555990" h="2289175">
                  <a:moveTo>
                    <a:pt x="2557272" y="4571"/>
                  </a:moveTo>
                  <a:lnTo>
                    <a:pt x="2523744" y="4571"/>
                  </a:lnTo>
                  <a:lnTo>
                    <a:pt x="2525268" y="1524"/>
                  </a:lnTo>
                  <a:lnTo>
                    <a:pt x="2528316" y="0"/>
                  </a:lnTo>
                  <a:lnTo>
                    <a:pt x="2552700" y="0"/>
                  </a:lnTo>
                  <a:lnTo>
                    <a:pt x="2555748" y="1524"/>
                  </a:lnTo>
                  <a:lnTo>
                    <a:pt x="2557272" y="4571"/>
                  </a:lnTo>
                  <a:close/>
                </a:path>
                <a:path w="8555990" h="2289175">
                  <a:moveTo>
                    <a:pt x="2615183" y="4571"/>
                  </a:moveTo>
                  <a:lnTo>
                    <a:pt x="2581656" y="4571"/>
                  </a:lnTo>
                  <a:lnTo>
                    <a:pt x="2583179" y="1524"/>
                  </a:lnTo>
                  <a:lnTo>
                    <a:pt x="2586227" y="0"/>
                  </a:lnTo>
                  <a:lnTo>
                    <a:pt x="2610611" y="0"/>
                  </a:lnTo>
                  <a:lnTo>
                    <a:pt x="2613660" y="1524"/>
                  </a:lnTo>
                  <a:lnTo>
                    <a:pt x="2615183" y="4571"/>
                  </a:lnTo>
                  <a:close/>
                </a:path>
                <a:path w="8555990" h="2289175">
                  <a:moveTo>
                    <a:pt x="2673095" y="4571"/>
                  </a:moveTo>
                  <a:lnTo>
                    <a:pt x="2641092" y="4571"/>
                  </a:lnTo>
                  <a:lnTo>
                    <a:pt x="2641092" y="1524"/>
                  </a:lnTo>
                  <a:lnTo>
                    <a:pt x="2644140" y="0"/>
                  </a:lnTo>
                  <a:lnTo>
                    <a:pt x="2670048" y="0"/>
                  </a:lnTo>
                  <a:lnTo>
                    <a:pt x="2673095" y="1524"/>
                  </a:lnTo>
                  <a:lnTo>
                    <a:pt x="2673095" y="4571"/>
                  </a:lnTo>
                  <a:close/>
                </a:path>
                <a:path w="8555990" h="2289175">
                  <a:moveTo>
                    <a:pt x="2732531" y="4571"/>
                  </a:moveTo>
                  <a:lnTo>
                    <a:pt x="2699004" y="4571"/>
                  </a:lnTo>
                  <a:lnTo>
                    <a:pt x="2700527" y="1524"/>
                  </a:lnTo>
                  <a:lnTo>
                    <a:pt x="2703576" y="0"/>
                  </a:lnTo>
                  <a:lnTo>
                    <a:pt x="2727960" y="0"/>
                  </a:lnTo>
                  <a:lnTo>
                    <a:pt x="2731008" y="1524"/>
                  </a:lnTo>
                  <a:lnTo>
                    <a:pt x="2732531" y="4571"/>
                  </a:lnTo>
                  <a:close/>
                </a:path>
                <a:path w="8555990" h="2289175">
                  <a:moveTo>
                    <a:pt x="2790443" y="4571"/>
                  </a:moveTo>
                  <a:lnTo>
                    <a:pt x="2756916" y="4571"/>
                  </a:lnTo>
                  <a:lnTo>
                    <a:pt x="2758440" y="1524"/>
                  </a:lnTo>
                  <a:lnTo>
                    <a:pt x="2761487" y="0"/>
                  </a:lnTo>
                  <a:lnTo>
                    <a:pt x="2785872" y="0"/>
                  </a:lnTo>
                  <a:lnTo>
                    <a:pt x="2788919" y="1524"/>
                  </a:lnTo>
                  <a:lnTo>
                    <a:pt x="2790443" y="4571"/>
                  </a:lnTo>
                  <a:close/>
                </a:path>
                <a:path w="8555990" h="2289175">
                  <a:moveTo>
                    <a:pt x="2849879" y="4571"/>
                  </a:moveTo>
                  <a:lnTo>
                    <a:pt x="2816352" y="4571"/>
                  </a:lnTo>
                  <a:lnTo>
                    <a:pt x="2816352" y="1524"/>
                  </a:lnTo>
                  <a:lnTo>
                    <a:pt x="2819400" y="0"/>
                  </a:lnTo>
                  <a:lnTo>
                    <a:pt x="2845308" y="0"/>
                  </a:lnTo>
                  <a:lnTo>
                    <a:pt x="2848356" y="1524"/>
                  </a:lnTo>
                  <a:lnTo>
                    <a:pt x="2849879" y="4571"/>
                  </a:lnTo>
                  <a:close/>
                </a:path>
                <a:path w="8555990" h="2289175">
                  <a:moveTo>
                    <a:pt x="2907791" y="4571"/>
                  </a:moveTo>
                  <a:lnTo>
                    <a:pt x="2874264" y="4571"/>
                  </a:lnTo>
                  <a:lnTo>
                    <a:pt x="2875787" y="1524"/>
                  </a:lnTo>
                  <a:lnTo>
                    <a:pt x="2878835" y="0"/>
                  </a:lnTo>
                  <a:lnTo>
                    <a:pt x="2903219" y="0"/>
                  </a:lnTo>
                  <a:lnTo>
                    <a:pt x="2906268" y="1524"/>
                  </a:lnTo>
                  <a:lnTo>
                    <a:pt x="2907791" y="4571"/>
                  </a:lnTo>
                  <a:close/>
                </a:path>
                <a:path w="8555990" h="2289175">
                  <a:moveTo>
                    <a:pt x="2965703" y="4571"/>
                  </a:moveTo>
                  <a:lnTo>
                    <a:pt x="2932176" y="4571"/>
                  </a:lnTo>
                  <a:lnTo>
                    <a:pt x="2933700" y="1524"/>
                  </a:lnTo>
                  <a:lnTo>
                    <a:pt x="2936748" y="0"/>
                  </a:lnTo>
                  <a:lnTo>
                    <a:pt x="2962656" y="0"/>
                  </a:lnTo>
                  <a:lnTo>
                    <a:pt x="2965703" y="1524"/>
                  </a:lnTo>
                  <a:lnTo>
                    <a:pt x="2965703" y="4571"/>
                  </a:lnTo>
                  <a:close/>
                </a:path>
                <a:path w="8555990" h="2289175">
                  <a:moveTo>
                    <a:pt x="3025139" y="4571"/>
                  </a:moveTo>
                  <a:lnTo>
                    <a:pt x="2991611" y="4571"/>
                  </a:lnTo>
                  <a:lnTo>
                    <a:pt x="2991611" y="1524"/>
                  </a:lnTo>
                  <a:lnTo>
                    <a:pt x="2994660" y="0"/>
                  </a:lnTo>
                  <a:lnTo>
                    <a:pt x="3020568" y="0"/>
                  </a:lnTo>
                  <a:lnTo>
                    <a:pt x="3023616" y="1524"/>
                  </a:lnTo>
                  <a:lnTo>
                    <a:pt x="3025139" y="4571"/>
                  </a:lnTo>
                  <a:close/>
                </a:path>
                <a:path w="8555990" h="2289175">
                  <a:moveTo>
                    <a:pt x="3083051" y="4571"/>
                  </a:moveTo>
                  <a:lnTo>
                    <a:pt x="3049524" y="4571"/>
                  </a:lnTo>
                  <a:lnTo>
                    <a:pt x="3051048" y="1524"/>
                  </a:lnTo>
                  <a:lnTo>
                    <a:pt x="3054095" y="0"/>
                  </a:lnTo>
                  <a:lnTo>
                    <a:pt x="3078479" y="0"/>
                  </a:lnTo>
                  <a:lnTo>
                    <a:pt x="3081527" y="1524"/>
                  </a:lnTo>
                  <a:lnTo>
                    <a:pt x="3083051" y="4571"/>
                  </a:lnTo>
                  <a:close/>
                </a:path>
                <a:path w="8555990" h="2289175">
                  <a:moveTo>
                    <a:pt x="3140964" y="4571"/>
                  </a:moveTo>
                  <a:lnTo>
                    <a:pt x="3107436" y="4571"/>
                  </a:lnTo>
                  <a:lnTo>
                    <a:pt x="3108960" y="1524"/>
                  </a:lnTo>
                  <a:lnTo>
                    <a:pt x="3112008" y="0"/>
                  </a:lnTo>
                  <a:lnTo>
                    <a:pt x="3137916" y="0"/>
                  </a:lnTo>
                  <a:lnTo>
                    <a:pt x="3140964" y="1524"/>
                  </a:lnTo>
                  <a:lnTo>
                    <a:pt x="3140964" y="4571"/>
                  </a:lnTo>
                  <a:close/>
                </a:path>
                <a:path w="8555990" h="2289175">
                  <a:moveTo>
                    <a:pt x="3200399" y="4571"/>
                  </a:moveTo>
                  <a:lnTo>
                    <a:pt x="3166872" y="4571"/>
                  </a:lnTo>
                  <a:lnTo>
                    <a:pt x="3168395" y="1524"/>
                  </a:lnTo>
                  <a:lnTo>
                    <a:pt x="3171444" y="0"/>
                  </a:lnTo>
                  <a:lnTo>
                    <a:pt x="3195827" y="0"/>
                  </a:lnTo>
                  <a:lnTo>
                    <a:pt x="3198876" y="1524"/>
                  </a:lnTo>
                  <a:lnTo>
                    <a:pt x="3200399" y="4571"/>
                  </a:lnTo>
                  <a:close/>
                </a:path>
                <a:path w="8555990" h="2289175">
                  <a:moveTo>
                    <a:pt x="3258311" y="4571"/>
                  </a:moveTo>
                  <a:lnTo>
                    <a:pt x="3224784" y="4571"/>
                  </a:lnTo>
                  <a:lnTo>
                    <a:pt x="3226308" y="1524"/>
                  </a:lnTo>
                  <a:lnTo>
                    <a:pt x="3229356" y="0"/>
                  </a:lnTo>
                  <a:lnTo>
                    <a:pt x="3253740" y="0"/>
                  </a:lnTo>
                  <a:lnTo>
                    <a:pt x="3256787" y="1524"/>
                  </a:lnTo>
                  <a:lnTo>
                    <a:pt x="3258311" y="4571"/>
                  </a:lnTo>
                  <a:close/>
                </a:path>
                <a:path w="8555990" h="2289175">
                  <a:moveTo>
                    <a:pt x="3316224" y="4571"/>
                  </a:moveTo>
                  <a:lnTo>
                    <a:pt x="3284219" y="4571"/>
                  </a:lnTo>
                  <a:lnTo>
                    <a:pt x="3284219" y="1524"/>
                  </a:lnTo>
                  <a:lnTo>
                    <a:pt x="3287268" y="0"/>
                  </a:lnTo>
                  <a:lnTo>
                    <a:pt x="3313176" y="0"/>
                  </a:lnTo>
                  <a:lnTo>
                    <a:pt x="3316224" y="1524"/>
                  </a:lnTo>
                  <a:lnTo>
                    <a:pt x="3316224" y="4571"/>
                  </a:lnTo>
                  <a:close/>
                </a:path>
                <a:path w="8555990" h="2289175">
                  <a:moveTo>
                    <a:pt x="3375659" y="4571"/>
                  </a:moveTo>
                  <a:lnTo>
                    <a:pt x="3342132" y="4571"/>
                  </a:lnTo>
                  <a:lnTo>
                    <a:pt x="3343656" y="1524"/>
                  </a:lnTo>
                  <a:lnTo>
                    <a:pt x="3346703" y="0"/>
                  </a:lnTo>
                  <a:lnTo>
                    <a:pt x="3371087" y="0"/>
                  </a:lnTo>
                  <a:lnTo>
                    <a:pt x="3374136" y="1524"/>
                  </a:lnTo>
                  <a:lnTo>
                    <a:pt x="3375659" y="4571"/>
                  </a:lnTo>
                  <a:close/>
                </a:path>
                <a:path w="8555990" h="2289175">
                  <a:moveTo>
                    <a:pt x="3433572" y="4571"/>
                  </a:moveTo>
                  <a:lnTo>
                    <a:pt x="3400044" y="4571"/>
                  </a:lnTo>
                  <a:lnTo>
                    <a:pt x="3401568" y="1524"/>
                  </a:lnTo>
                  <a:lnTo>
                    <a:pt x="3404616" y="0"/>
                  </a:lnTo>
                  <a:lnTo>
                    <a:pt x="3429000" y="0"/>
                  </a:lnTo>
                  <a:lnTo>
                    <a:pt x="3432048" y="1524"/>
                  </a:lnTo>
                  <a:lnTo>
                    <a:pt x="3433572" y="4571"/>
                  </a:lnTo>
                  <a:close/>
                </a:path>
                <a:path w="8555990" h="2289175">
                  <a:moveTo>
                    <a:pt x="3493007" y="4571"/>
                  </a:moveTo>
                  <a:lnTo>
                    <a:pt x="3459479" y="4571"/>
                  </a:lnTo>
                  <a:lnTo>
                    <a:pt x="3459479" y="1524"/>
                  </a:lnTo>
                  <a:lnTo>
                    <a:pt x="3462527" y="0"/>
                  </a:lnTo>
                  <a:lnTo>
                    <a:pt x="3488436" y="0"/>
                  </a:lnTo>
                  <a:lnTo>
                    <a:pt x="3491484" y="1524"/>
                  </a:lnTo>
                  <a:lnTo>
                    <a:pt x="3493007" y="4571"/>
                  </a:lnTo>
                  <a:close/>
                </a:path>
                <a:path w="8555990" h="2289175">
                  <a:moveTo>
                    <a:pt x="3550919" y="4571"/>
                  </a:moveTo>
                  <a:lnTo>
                    <a:pt x="3517392" y="4571"/>
                  </a:lnTo>
                  <a:lnTo>
                    <a:pt x="3518916" y="1524"/>
                  </a:lnTo>
                  <a:lnTo>
                    <a:pt x="3521964" y="0"/>
                  </a:lnTo>
                  <a:lnTo>
                    <a:pt x="3546348" y="0"/>
                  </a:lnTo>
                  <a:lnTo>
                    <a:pt x="3549395" y="1524"/>
                  </a:lnTo>
                  <a:lnTo>
                    <a:pt x="3550919" y="4571"/>
                  </a:lnTo>
                  <a:close/>
                </a:path>
                <a:path w="8555990" h="2289175">
                  <a:moveTo>
                    <a:pt x="3608832" y="4571"/>
                  </a:moveTo>
                  <a:lnTo>
                    <a:pt x="3575304" y="4571"/>
                  </a:lnTo>
                  <a:lnTo>
                    <a:pt x="3576828" y="1524"/>
                  </a:lnTo>
                  <a:lnTo>
                    <a:pt x="3579876" y="0"/>
                  </a:lnTo>
                  <a:lnTo>
                    <a:pt x="3605784" y="0"/>
                  </a:lnTo>
                  <a:lnTo>
                    <a:pt x="3608832" y="1524"/>
                  </a:lnTo>
                  <a:lnTo>
                    <a:pt x="3608832" y="4571"/>
                  </a:lnTo>
                  <a:close/>
                </a:path>
                <a:path w="8555990" h="2289175">
                  <a:moveTo>
                    <a:pt x="3668267" y="4571"/>
                  </a:moveTo>
                  <a:lnTo>
                    <a:pt x="3634740" y="4571"/>
                  </a:lnTo>
                  <a:lnTo>
                    <a:pt x="3634740" y="1524"/>
                  </a:lnTo>
                  <a:lnTo>
                    <a:pt x="3637787" y="0"/>
                  </a:lnTo>
                  <a:lnTo>
                    <a:pt x="3663695" y="0"/>
                  </a:lnTo>
                  <a:lnTo>
                    <a:pt x="3666744" y="1524"/>
                  </a:lnTo>
                  <a:lnTo>
                    <a:pt x="3668267" y="4571"/>
                  </a:lnTo>
                  <a:close/>
                </a:path>
                <a:path w="8555990" h="2289175">
                  <a:moveTo>
                    <a:pt x="3726179" y="4571"/>
                  </a:moveTo>
                  <a:lnTo>
                    <a:pt x="3692652" y="4571"/>
                  </a:lnTo>
                  <a:lnTo>
                    <a:pt x="3694176" y="1524"/>
                  </a:lnTo>
                  <a:lnTo>
                    <a:pt x="3697224" y="0"/>
                  </a:lnTo>
                  <a:lnTo>
                    <a:pt x="3721608" y="0"/>
                  </a:lnTo>
                  <a:lnTo>
                    <a:pt x="3724656" y="1524"/>
                  </a:lnTo>
                  <a:lnTo>
                    <a:pt x="3726179" y="4571"/>
                  </a:lnTo>
                  <a:close/>
                </a:path>
                <a:path w="8555990" h="2289175">
                  <a:moveTo>
                    <a:pt x="3784092" y="4571"/>
                  </a:moveTo>
                  <a:lnTo>
                    <a:pt x="3750564" y="4571"/>
                  </a:lnTo>
                  <a:lnTo>
                    <a:pt x="3752087" y="1524"/>
                  </a:lnTo>
                  <a:lnTo>
                    <a:pt x="3755136" y="0"/>
                  </a:lnTo>
                  <a:lnTo>
                    <a:pt x="3781044" y="0"/>
                  </a:lnTo>
                  <a:lnTo>
                    <a:pt x="3784092" y="1524"/>
                  </a:lnTo>
                  <a:lnTo>
                    <a:pt x="3784092" y="4571"/>
                  </a:lnTo>
                  <a:close/>
                </a:path>
                <a:path w="8555990" h="2289175">
                  <a:moveTo>
                    <a:pt x="3843527" y="4571"/>
                  </a:moveTo>
                  <a:lnTo>
                    <a:pt x="3809999" y="4571"/>
                  </a:lnTo>
                  <a:lnTo>
                    <a:pt x="3811524" y="1524"/>
                  </a:lnTo>
                  <a:lnTo>
                    <a:pt x="3814572" y="0"/>
                  </a:lnTo>
                  <a:lnTo>
                    <a:pt x="3838956" y="0"/>
                  </a:lnTo>
                  <a:lnTo>
                    <a:pt x="3842004" y="1524"/>
                  </a:lnTo>
                  <a:lnTo>
                    <a:pt x="3843527" y="4571"/>
                  </a:lnTo>
                  <a:close/>
                </a:path>
                <a:path w="8555990" h="2289175">
                  <a:moveTo>
                    <a:pt x="3901439" y="4571"/>
                  </a:moveTo>
                  <a:lnTo>
                    <a:pt x="3867912" y="4571"/>
                  </a:lnTo>
                  <a:lnTo>
                    <a:pt x="3869436" y="1524"/>
                  </a:lnTo>
                  <a:lnTo>
                    <a:pt x="3872483" y="0"/>
                  </a:lnTo>
                  <a:lnTo>
                    <a:pt x="3896868" y="0"/>
                  </a:lnTo>
                  <a:lnTo>
                    <a:pt x="3899915" y="1524"/>
                  </a:lnTo>
                  <a:lnTo>
                    <a:pt x="3901439" y="4571"/>
                  </a:lnTo>
                  <a:close/>
                </a:path>
                <a:path w="8555990" h="2289175">
                  <a:moveTo>
                    <a:pt x="3960875" y="4571"/>
                  </a:moveTo>
                  <a:lnTo>
                    <a:pt x="3927347" y="4571"/>
                  </a:lnTo>
                  <a:lnTo>
                    <a:pt x="3927347" y="1524"/>
                  </a:lnTo>
                  <a:lnTo>
                    <a:pt x="3930395" y="0"/>
                  </a:lnTo>
                  <a:lnTo>
                    <a:pt x="3956304" y="0"/>
                  </a:lnTo>
                  <a:lnTo>
                    <a:pt x="3959352" y="1524"/>
                  </a:lnTo>
                  <a:lnTo>
                    <a:pt x="3960875" y="4571"/>
                  </a:lnTo>
                  <a:close/>
                </a:path>
                <a:path w="8555990" h="2289175">
                  <a:moveTo>
                    <a:pt x="4018788" y="4571"/>
                  </a:moveTo>
                  <a:lnTo>
                    <a:pt x="3985260" y="4571"/>
                  </a:lnTo>
                  <a:lnTo>
                    <a:pt x="3986783" y="1524"/>
                  </a:lnTo>
                  <a:lnTo>
                    <a:pt x="3989831" y="0"/>
                  </a:lnTo>
                  <a:lnTo>
                    <a:pt x="4014215" y="0"/>
                  </a:lnTo>
                  <a:lnTo>
                    <a:pt x="4017263" y="1524"/>
                  </a:lnTo>
                  <a:lnTo>
                    <a:pt x="4018788" y="4571"/>
                  </a:lnTo>
                  <a:close/>
                </a:path>
                <a:path w="8555990" h="2289175">
                  <a:moveTo>
                    <a:pt x="4076699" y="4571"/>
                  </a:moveTo>
                  <a:lnTo>
                    <a:pt x="4043172" y="4571"/>
                  </a:lnTo>
                  <a:lnTo>
                    <a:pt x="4044695" y="1524"/>
                  </a:lnTo>
                  <a:lnTo>
                    <a:pt x="4047744" y="0"/>
                  </a:lnTo>
                  <a:lnTo>
                    <a:pt x="4072128" y="0"/>
                  </a:lnTo>
                  <a:lnTo>
                    <a:pt x="4075176" y="1524"/>
                  </a:lnTo>
                  <a:lnTo>
                    <a:pt x="4076699" y="4571"/>
                  </a:lnTo>
                  <a:close/>
                </a:path>
                <a:path w="8555990" h="2289175">
                  <a:moveTo>
                    <a:pt x="4136136" y="4571"/>
                  </a:moveTo>
                  <a:lnTo>
                    <a:pt x="4102608" y="4571"/>
                  </a:lnTo>
                  <a:lnTo>
                    <a:pt x="4102608" y="1524"/>
                  </a:lnTo>
                  <a:lnTo>
                    <a:pt x="4105656" y="0"/>
                  </a:lnTo>
                  <a:lnTo>
                    <a:pt x="4131563" y="0"/>
                  </a:lnTo>
                  <a:lnTo>
                    <a:pt x="4134611" y="1524"/>
                  </a:lnTo>
                  <a:lnTo>
                    <a:pt x="4136136" y="4571"/>
                  </a:lnTo>
                  <a:close/>
                </a:path>
                <a:path w="8555990" h="2289175">
                  <a:moveTo>
                    <a:pt x="4194047" y="4571"/>
                  </a:moveTo>
                  <a:lnTo>
                    <a:pt x="4160520" y="4571"/>
                  </a:lnTo>
                  <a:lnTo>
                    <a:pt x="4162044" y="1524"/>
                  </a:lnTo>
                  <a:lnTo>
                    <a:pt x="4165092" y="0"/>
                  </a:lnTo>
                  <a:lnTo>
                    <a:pt x="4189476" y="0"/>
                  </a:lnTo>
                  <a:lnTo>
                    <a:pt x="4192524" y="1524"/>
                  </a:lnTo>
                  <a:lnTo>
                    <a:pt x="4194047" y="4571"/>
                  </a:lnTo>
                  <a:close/>
                </a:path>
                <a:path w="8555990" h="2289175">
                  <a:moveTo>
                    <a:pt x="4251960" y="4571"/>
                  </a:moveTo>
                  <a:lnTo>
                    <a:pt x="4218432" y="4571"/>
                  </a:lnTo>
                  <a:lnTo>
                    <a:pt x="4219956" y="1524"/>
                  </a:lnTo>
                  <a:lnTo>
                    <a:pt x="4223004" y="0"/>
                  </a:lnTo>
                  <a:lnTo>
                    <a:pt x="4248911" y="0"/>
                  </a:lnTo>
                  <a:lnTo>
                    <a:pt x="4251960" y="1524"/>
                  </a:lnTo>
                  <a:lnTo>
                    <a:pt x="4251960" y="4571"/>
                  </a:lnTo>
                  <a:close/>
                </a:path>
                <a:path w="8555990" h="2289175">
                  <a:moveTo>
                    <a:pt x="4311395" y="4571"/>
                  </a:moveTo>
                  <a:lnTo>
                    <a:pt x="4277868" y="4571"/>
                  </a:lnTo>
                  <a:lnTo>
                    <a:pt x="4279392" y="1524"/>
                  </a:lnTo>
                  <a:lnTo>
                    <a:pt x="4282440" y="0"/>
                  </a:lnTo>
                  <a:lnTo>
                    <a:pt x="4306824" y="0"/>
                  </a:lnTo>
                  <a:lnTo>
                    <a:pt x="4309872" y="1524"/>
                  </a:lnTo>
                  <a:lnTo>
                    <a:pt x="4311395" y="4571"/>
                  </a:lnTo>
                  <a:close/>
                </a:path>
                <a:path w="8555990" h="2289175">
                  <a:moveTo>
                    <a:pt x="4369307" y="4571"/>
                  </a:moveTo>
                  <a:lnTo>
                    <a:pt x="4335780" y="4571"/>
                  </a:lnTo>
                  <a:lnTo>
                    <a:pt x="4337304" y="1524"/>
                  </a:lnTo>
                  <a:lnTo>
                    <a:pt x="4340352" y="0"/>
                  </a:lnTo>
                  <a:lnTo>
                    <a:pt x="4364736" y="0"/>
                  </a:lnTo>
                  <a:lnTo>
                    <a:pt x="4367783" y="1524"/>
                  </a:lnTo>
                  <a:lnTo>
                    <a:pt x="4369307" y="4571"/>
                  </a:lnTo>
                  <a:close/>
                </a:path>
                <a:path w="8555990" h="2289175">
                  <a:moveTo>
                    <a:pt x="4427220" y="4571"/>
                  </a:moveTo>
                  <a:lnTo>
                    <a:pt x="4395215" y="4571"/>
                  </a:lnTo>
                  <a:lnTo>
                    <a:pt x="4395215" y="1524"/>
                  </a:lnTo>
                  <a:lnTo>
                    <a:pt x="4398263" y="0"/>
                  </a:lnTo>
                  <a:lnTo>
                    <a:pt x="4424172" y="0"/>
                  </a:lnTo>
                  <a:lnTo>
                    <a:pt x="4427220" y="1524"/>
                  </a:lnTo>
                  <a:lnTo>
                    <a:pt x="4427220" y="4571"/>
                  </a:lnTo>
                  <a:close/>
                </a:path>
                <a:path w="8555990" h="2289175">
                  <a:moveTo>
                    <a:pt x="4486656" y="4571"/>
                  </a:moveTo>
                  <a:lnTo>
                    <a:pt x="4453128" y="4571"/>
                  </a:lnTo>
                  <a:lnTo>
                    <a:pt x="4454652" y="1524"/>
                  </a:lnTo>
                  <a:lnTo>
                    <a:pt x="4457699" y="0"/>
                  </a:lnTo>
                  <a:lnTo>
                    <a:pt x="4482083" y="0"/>
                  </a:lnTo>
                  <a:lnTo>
                    <a:pt x="4485131" y="1524"/>
                  </a:lnTo>
                  <a:lnTo>
                    <a:pt x="4486656" y="4571"/>
                  </a:lnTo>
                  <a:close/>
                </a:path>
                <a:path w="8555990" h="2289175">
                  <a:moveTo>
                    <a:pt x="4544568" y="4571"/>
                  </a:moveTo>
                  <a:lnTo>
                    <a:pt x="4511040" y="4571"/>
                  </a:lnTo>
                  <a:lnTo>
                    <a:pt x="4512563" y="1524"/>
                  </a:lnTo>
                  <a:lnTo>
                    <a:pt x="4515612" y="0"/>
                  </a:lnTo>
                  <a:lnTo>
                    <a:pt x="4539995" y="0"/>
                  </a:lnTo>
                  <a:lnTo>
                    <a:pt x="4543044" y="1524"/>
                  </a:lnTo>
                  <a:lnTo>
                    <a:pt x="4544568" y="4571"/>
                  </a:lnTo>
                  <a:close/>
                </a:path>
                <a:path w="8555990" h="2289175">
                  <a:moveTo>
                    <a:pt x="4604004" y="4571"/>
                  </a:moveTo>
                  <a:lnTo>
                    <a:pt x="4570476" y="4571"/>
                  </a:lnTo>
                  <a:lnTo>
                    <a:pt x="4570476" y="1524"/>
                  </a:lnTo>
                  <a:lnTo>
                    <a:pt x="4573524" y="0"/>
                  </a:lnTo>
                  <a:lnTo>
                    <a:pt x="4599431" y="0"/>
                  </a:lnTo>
                  <a:lnTo>
                    <a:pt x="4602479" y="1524"/>
                  </a:lnTo>
                  <a:lnTo>
                    <a:pt x="4604004" y="4571"/>
                  </a:lnTo>
                  <a:close/>
                </a:path>
                <a:path w="8555990" h="2289175">
                  <a:moveTo>
                    <a:pt x="4661915" y="4571"/>
                  </a:moveTo>
                  <a:lnTo>
                    <a:pt x="4628388" y="4571"/>
                  </a:lnTo>
                  <a:lnTo>
                    <a:pt x="4629912" y="1524"/>
                  </a:lnTo>
                  <a:lnTo>
                    <a:pt x="4632960" y="0"/>
                  </a:lnTo>
                  <a:lnTo>
                    <a:pt x="4657344" y="0"/>
                  </a:lnTo>
                  <a:lnTo>
                    <a:pt x="4660392" y="1524"/>
                  </a:lnTo>
                  <a:lnTo>
                    <a:pt x="4661915" y="4571"/>
                  </a:lnTo>
                  <a:close/>
                </a:path>
                <a:path w="8555990" h="2289175">
                  <a:moveTo>
                    <a:pt x="4719828" y="4571"/>
                  </a:moveTo>
                  <a:lnTo>
                    <a:pt x="4686300" y="4571"/>
                  </a:lnTo>
                  <a:lnTo>
                    <a:pt x="4687824" y="1524"/>
                  </a:lnTo>
                  <a:lnTo>
                    <a:pt x="4690872" y="0"/>
                  </a:lnTo>
                  <a:lnTo>
                    <a:pt x="4716779" y="0"/>
                  </a:lnTo>
                  <a:lnTo>
                    <a:pt x="4719828" y="1524"/>
                  </a:lnTo>
                  <a:lnTo>
                    <a:pt x="4719828" y="4571"/>
                  </a:lnTo>
                  <a:close/>
                </a:path>
                <a:path w="8555990" h="2289175">
                  <a:moveTo>
                    <a:pt x="4779263" y="4571"/>
                  </a:moveTo>
                  <a:lnTo>
                    <a:pt x="4745736" y="4571"/>
                  </a:lnTo>
                  <a:lnTo>
                    <a:pt x="4745736" y="1524"/>
                  </a:lnTo>
                  <a:lnTo>
                    <a:pt x="4748783" y="0"/>
                  </a:lnTo>
                  <a:lnTo>
                    <a:pt x="4774692" y="0"/>
                  </a:lnTo>
                  <a:lnTo>
                    <a:pt x="4777740" y="1524"/>
                  </a:lnTo>
                  <a:lnTo>
                    <a:pt x="4779263" y="4571"/>
                  </a:lnTo>
                  <a:close/>
                </a:path>
                <a:path w="8555990" h="2289175">
                  <a:moveTo>
                    <a:pt x="4837175" y="4571"/>
                  </a:moveTo>
                  <a:lnTo>
                    <a:pt x="4803648" y="4571"/>
                  </a:lnTo>
                  <a:lnTo>
                    <a:pt x="4805172" y="1524"/>
                  </a:lnTo>
                  <a:lnTo>
                    <a:pt x="4808220" y="0"/>
                  </a:lnTo>
                  <a:lnTo>
                    <a:pt x="4832604" y="0"/>
                  </a:lnTo>
                  <a:lnTo>
                    <a:pt x="4835652" y="1524"/>
                  </a:lnTo>
                  <a:lnTo>
                    <a:pt x="4837175" y="4571"/>
                  </a:lnTo>
                  <a:close/>
                </a:path>
                <a:path w="8555990" h="2289175">
                  <a:moveTo>
                    <a:pt x="4895088" y="4571"/>
                  </a:moveTo>
                  <a:lnTo>
                    <a:pt x="4861560" y="4571"/>
                  </a:lnTo>
                  <a:lnTo>
                    <a:pt x="4863083" y="1524"/>
                  </a:lnTo>
                  <a:lnTo>
                    <a:pt x="4866131" y="0"/>
                  </a:lnTo>
                  <a:lnTo>
                    <a:pt x="4892040" y="0"/>
                  </a:lnTo>
                  <a:lnTo>
                    <a:pt x="4895088" y="1524"/>
                  </a:lnTo>
                  <a:lnTo>
                    <a:pt x="4895088" y="4571"/>
                  </a:lnTo>
                  <a:close/>
                </a:path>
                <a:path w="8555990" h="2289175">
                  <a:moveTo>
                    <a:pt x="4954523" y="4571"/>
                  </a:moveTo>
                  <a:lnTo>
                    <a:pt x="4920996" y="4571"/>
                  </a:lnTo>
                  <a:lnTo>
                    <a:pt x="4922520" y="1524"/>
                  </a:lnTo>
                  <a:lnTo>
                    <a:pt x="4925568" y="0"/>
                  </a:lnTo>
                  <a:lnTo>
                    <a:pt x="4949952" y="0"/>
                  </a:lnTo>
                  <a:lnTo>
                    <a:pt x="4952999" y="1524"/>
                  </a:lnTo>
                  <a:lnTo>
                    <a:pt x="4954523" y="4571"/>
                  </a:lnTo>
                  <a:close/>
                </a:path>
                <a:path w="8555990" h="2289175">
                  <a:moveTo>
                    <a:pt x="5012436" y="4571"/>
                  </a:moveTo>
                  <a:lnTo>
                    <a:pt x="4978908" y="4571"/>
                  </a:lnTo>
                  <a:lnTo>
                    <a:pt x="4980431" y="1524"/>
                  </a:lnTo>
                  <a:lnTo>
                    <a:pt x="4983479" y="0"/>
                  </a:lnTo>
                  <a:lnTo>
                    <a:pt x="5007863" y="0"/>
                  </a:lnTo>
                  <a:lnTo>
                    <a:pt x="5010912" y="1524"/>
                  </a:lnTo>
                  <a:lnTo>
                    <a:pt x="5012436" y="4571"/>
                  </a:lnTo>
                  <a:close/>
                </a:path>
                <a:path w="8555990" h="2289175">
                  <a:moveTo>
                    <a:pt x="5070347" y="4571"/>
                  </a:moveTo>
                  <a:lnTo>
                    <a:pt x="5038344" y="4571"/>
                  </a:lnTo>
                  <a:lnTo>
                    <a:pt x="5038344" y="1524"/>
                  </a:lnTo>
                  <a:lnTo>
                    <a:pt x="5041392" y="0"/>
                  </a:lnTo>
                  <a:lnTo>
                    <a:pt x="5067299" y="0"/>
                  </a:lnTo>
                  <a:lnTo>
                    <a:pt x="5070347" y="1524"/>
                  </a:lnTo>
                  <a:lnTo>
                    <a:pt x="5070347" y="4571"/>
                  </a:lnTo>
                  <a:close/>
                </a:path>
                <a:path w="8555990" h="2289175">
                  <a:moveTo>
                    <a:pt x="5129783" y="4571"/>
                  </a:moveTo>
                  <a:lnTo>
                    <a:pt x="5096256" y="4571"/>
                  </a:lnTo>
                  <a:lnTo>
                    <a:pt x="5097779" y="1524"/>
                  </a:lnTo>
                  <a:lnTo>
                    <a:pt x="5100828" y="0"/>
                  </a:lnTo>
                  <a:lnTo>
                    <a:pt x="5125212" y="0"/>
                  </a:lnTo>
                  <a:lnTo>
                    <a:pt x="5128260" y="1524"/>
                  </a:lnTo>
                  <a:lnTo>
                    <a:pt x="5129783" y="4571"/>
                  </a:lnTo>
                  <a:close/>
                </a:path>
                <a:path w="8555990" h="2289175">
                  <a:moveTo>
                    <a:pt x="5187695" y="4571"/>
                  </a:moveTo>
                  <a:lnTo>
                    <a:pt x="5154168" y="4571"/>
                  </a:lnTo>
                  <a:lnTo>
                    <a:pt x="5155692" y="1524"/>
                  </a:lnTo>
                  <a:lnTo>
                    <a:pt x="5158740" y="0"/>
                  </a:lnTo>
                  <a:lnTo>
                    <a:pt x="5183124" y="0"/>
                  </a:lnTo>
                  <a:lnTo>
                    <a:pt x="5186172" y="1524"/>
                  </a:lnTo>
                  <a:lnTo>
                    <a:pt x="5187695" y="4571"/>
                  </a:lnTo>
                  <a:close/>
                </a:path>
                <a:path w="8555990" h="2289175">
                  <a:moveTo>
                    <a:pt x="5247131" y="4571"/>
                  </a:moveTo>
                  <a:lnTo>
                    <a:pt x="5213604" y="4571"/>
                  </a:lnTo>
                  <a:lnTo>
                    <a:pt x="5213604" y="1524"/>
                  </a:lnTo>
                  <a:lnTo>
                    <a:pt x="5216652" y="0"/>
                  </a:lnTo>
                  <a:lnTo>
                    <a:pt x="5242560" y="0"/>
                  </a:lnTo>
                  <a:lnTo>
                    <a:pt x="5245608" y="1524"/>
                  </a:lnTo>
                  <a:lnTo>
                    <a:pt x="5247131" y="4571"/>
                  </a:lnTo>
                  <a:close/>
                </a:path>
                <a:path w="8555990" h="2289175">
                  <a:moveTo>
                    <a:pt x="5305043" y="4571"/>
                  </a:moveTo>
                  <a:lnTo>
                    <a:pt x="5271516" y="4571"/>
                  </a:lnTo>
                  <a:lnTo>
                    <a:pt x="5273040" y="1524"/>
                  </a:lnTo>
                  <a:lnTo>
                    <a:pt x="5276088" y="0"/>
                  </a:lnTo>
                  <a:lnTo>
                    <a:pt x="5300472" y="0"/>
                  </a:lnTo>
                  <a:lnTo>
                    <a:pt x="5303520" y="1524"/>
                  </a:lnTo>
                  <a:lnTo>
                    <a:pt x="5305043" y="4571"/>
                  </a:lnTo>
                  <a:close/>
                </a:path>
                <a:path w="8555990" h="2289175">
                  <a:moveTo>
                    <a:pt x="5362956" y="4571"/>
                  </a:moveTo>
                  <a:lnTo>
                    <a:pt x="5329428" y="4571"/>
                  </a:lnTo>
                  <a:lnTo>
                    <a:pt x="5330952" y="1524"/>
                  </a:lnTo>
                  <a:lnTo>
                    <a:pt x="5333999" y="0"/>
                  </a:lnTo>
                  <a:lnTo>
                    <a:pt x="5359908" y="0"/>
                  </a:lnTo>
                  <a:lnTo>
                    <a:pt x="5362956" y="1524"/>
                  </a:lnTo>
                  <a:lnTo>
                    <a:pt x="5362956" y="4571"/>
                  </a:lnTo>
                  <a:close/>
                </a:path>
                <a:path w="8555990" h="2289175">
                  <a:moveTo>
                    <a:pt x="5422391" y="4571"/>
                  </a:moveTo>
                  <a:lnTo>
                    <a:pt x="5388863" y="4571"/>
                  </a:lnTo>
                  <a:lnTo>
                    <a:pt x="5388863" y="1524"/>
                  </a:lnTo>
                  <a:lnTo>
                    <a:pt x="5391912" y="0"/>
                  </a:lnTo>
                  <a:lnTo>
                    <a:pt x="5417820" y="0"/>
                  </a:lnTo>
                  <a:lnTo>
                    <a:pt x="5420868" y="1524"/>
                  </a:lnTo>
                  <a:lnTo>
                    <a:pt x="5422391" y="4571"/>
                  </a:lnTo>
                  <a:close/>
                </a:path>
                <a:path w="8555990" h="2289175">
                  <a:moveTo>
                    <a:pt x="5480304" y="4571"/>
                  </a:moveTo>
                  <a:lnTo>
                    <a:pt x="5446776" y="4571"/>
                  </a:lnTo>
                  <a:lnTo>
                    <a:pt x="5448299" y="1524"/>
                  </a:lnTo>
                  <a:lnTo>
                    <a:pt x="5451347" y="0"/>
                  </a:lnTo>
                  <a:lnTo>
                    <a:pt x="5475731" y="0"/>
                  </a:lnTo>
                  <a:lnTo>
                    <a:pt x="5478779" y="1524"/>
                  </a:lnTo>
                  <a:lnTo>
                    <a:pt x="5480304" y="4571"/>
                  </a:lnTo>
                  <a:close/>
                </a:path>
                <a:path w="8555990" h="2289175">
                  <a:moveTo>
                    <a:pt x="5538215" y="4571"/>
                  </a:moveTo>
                  <a:lnTo>
                    <a:pt x="5504688" y="4571"/>
                  </a:lnTo>
                  <a:lnTo>
                    <a:pt x="5506212" y="1524"/>
                  </a:lnTo>
                  <a:lnTo>
                    <a:pt x="5509260" y="0"/>
                  </a:lnTo>
                  <a:lnTo>
                    <a:pt x="5535168" y="0"/>
                  </a:lnTo>
                  <a:lnTo>
                    <a:pt x="5538215" y="1524"/>
                  </a:lnTo>
                  <a:lnTo>
                    <a:pt x="5538215" y="4571"/>
                  </a:lnTo>
                  <a:close/>
                </a:path>
                <a:path w="8555990" h="2289175">
                  <a:moveTo>
                    <a:pt x="5597652" y="4571"/>
                  </a:moveTo>
                  <a:lnTo>
                    <a:pt x="5564124" y="4571"/>
                  </a:lnTo>
                  <a:lnTo>
                    <a:pt x="5565647" y="1524"/>
                  </a:lnTo>
                  <a:lnTo>
                    <a:pt x="5568696" y="0"/>
                  </a:lnTo>
                  <a:lnTo>
                    <a:pt x="5593079" y="0"/>
                  </a:lnTo>
                  <a:lnTo>
                    <a:pt x="5596128" y="1524"/>
                  </a:lnTo>
                  <a:lnTo>
                    <a:pt x="5597652" y="4571"/>
                  </a:lnTo>
                  <a:close/>
                </a:path>
                <a:path w="8555990" h="2289175">
                  <a:moveTo>
                    <a:pt x="5655563" y="4571"/>
                  </a:moveTo>
                  <a:lnTo>
                    <a:pt x="5622036" y="4571"/>
                  </a:lnTo>
                  <a:lnTo>
                    <a:pt x="5623560" y="1524"/>
                  </a:lnTo>
                  <a:lnTo>
                    <a:pt x="5626608" y="0"/>
                  </a:lnTo>
                  <a:lnTo>
                    <a:pt x="5650992" y="0"/>
                  </a:lnTo>
                  <a:lnTo>
                    <a:pt x="5654040" y="1524"/>
                  </a:lnTo>
                  <a:lnTo>
                    <a:pt x="5655563" y="4571"/>
                  </a:lnTo>
                  <a:close/>
                </a:path>
                <a:path w="8555990" h="2289175">
                  <a:moveTo>
                    <a:pt x="5714999" y="4571"/>
                  </a:moveTo>
                  <a:lnTo>
                    <a:pt x="5681472" y="4571"/>
                  </a:lnTo>
                  <a:lnTo>
                    <a:pt x="5681472" y="1524"/>
                  </a:lnTo>
                  <a:lnTo>
                    <a:pt x="5684520" y="0"/>
                  </a:lnTo>
                  <a:lnTo>
                    <a:pt x="5710428" y="0"/>
                  </a:lnTo>
                  <a:lnTo>
                    <a:pt x="5713476" y="1524"/>
                  </a:lnTo>
                  <a:lnTo>
                    <a:pt x="5714999" y="4571"/>
                  </a:lnTo>
                  <a:close/>
                </a:path>
                <a:path w="8555990" h="2289175">
                  <a:moveTo>
                    <a:pt x="5772911" y="4571"/>
                  </a:moveTo>
                  <a:lnTo>
                    <a:pt x="5739384" y="4571"/>
                  </a:lnTo>
                  <a:lnTo>
                    <a:pt x="5740908" y="1524"/>
                  </a:lnTo>
                  <a:lnTo>
                    <a:pt x="5743956" y="0"/>
                  </a:lnTo>
                  <a:lnTo>
                    <a:pt x="5768340" y="0"/>
                  </a:lnTo>
                  <a:lnTo>
                    <a:pt x="5771388" y="1524"/>
                  </a:lnTo>
                  <a:lnTo>
                    <a:pt x="5772911" y="4571"/>
                  </a:lnTo>
                  <a:close/>
                </a:path>
                <a:path w="8555990" h="2289175">
                  <a:moveTo>
                    <a:pt x="5830824" y="4571"/>
                  </a:moveTo>
                  <a:lnTo>
                    <a:pt x="5797296" y="4571"/>
                  </a:lnTo>
                  <a:lnTo>
                    <a:pt x="5798820" y="1524"/>
                  </a:lnTo>
                  <a:lnTo>
                    <a:pt x="5801868" y="0"/>
                  </a:lnTo>
                  <a:lnTo>
                    <a:pt x="5826252" y="0"/>
                  </a:lnTo>
                  <a:lnTo>
                    <a:pt x="5829299" y="1524"/>
                  </a:lnTo>
                  <a:lnTo>
                    <a:pt x="5830824" y="4571"/>
                  </a:lnTo>
                  <a:close/>
                </a:path>
                <a:path w="8555990" h="2289175">
                  <a:moveTo>
                    <a:pt x="5890259" y="4571"/>
                  </a:moveTo>
                  <a:lnTo>
                    <a:pt x="5856731" y="4571"/>
                  </a:lnTo>
                  <a:lnTo>
                    <a:pt x="5856731" y="1524"/>
                  </a:lnTo>
                  <a:lnTo>
                    <a:pt x="5859779" y="0"/>
                  </a:lnTo>
                  <a:lnTo>
                    <a:pt x="5885688" y="0"/>
                  </a:lnTo>
                  <a:lnTo>
                    <a:pt x="5888736" y="1524"/>
                  </a:lnTo>
                  <a:lnTo>
                    <a:pt x="5890259" y="4571"/>
                  </a:lnTo>
                  <a:close/>
                </a:path>
                <a:path w="8555990" h="2289175">
                  <a:moveTo>
                    <a:pt x="5948172" y="4571"/>
                  </a:moveTo>
                  <a:lnTo>
                    <a:pt x="5914644" y="4571"/>
                  </a:lnTo>
                  <a:lnTo>
                    <a:pt x="5916168" y="1524"/>
                  </a:lnTo>
                  <a:lnTo>
                    <a:pt x="5919215" y="0"/>
                  </a:lnTo>
                  <a:lnTo>
                    <a:pt x="5943599" y="0"/>
                  </a:lnTo>
                  <a:lnTo>
                    <a:pt x="5946647" y="1524"/>
                  </a:lnTo>
                  <a:lnTo>
                    <a:pt x="5948172" y="4571"/>
                  </a:lnTo>
                  <a:close/>
                </a:path>
                <a:path w="8555990" h="2289175">
                  <a:moveTo>
                    <a:pt x="6006083" y="4571"/>
                  </a:moveTo>
                  <a:lnTo>
                    <a:pt x="5972556" y="4571"/>
                  </a:lnTo>
                  <a:lnTo>
                    <a:pt x="5974079" y="1524"/>
                  </a:lnTo>
                  <a:lnTo>
                    <a:pt x="5977128" y="0"/>
                  </a:lnTo>
                  <a:lnTo>
                    <a:pt x="6003036" y="0"/>
                  </a:lnTo>
                  <a:lnTo>
                    <a:pt x="6006083" y="1524"/>
                  </a:lnTo>
                  <a:lnTo>
                    <a:pt x="6006083" y="4571"/>
                  </a:lnTo>
                  <a:close/>
                </a:path>
                <a:path w="8555990" h="2289175">
                  <a:moveTo>
                    <a:pt x="6065520" y="4571"/>
                  </a:moveTo>
                  <a:lnTo>
                    <a:pt x="6031992" y="4571"/>
                  </a:lnTo>
                  <a:lnTo>
                    <a:pt x="6033515" y="1524"/>
                  </a:lnTo>
                  <a:lnTo>
                    <a:pt x="6036563" y="0"/>
                  </a:lnTo>
                  <a:lnTo>
                    <a:pt x="6060947" y="0"/>
                  </a:lnTo>
                  <a:lnTo>
                    <a:pt x="6063996" y="1524"/>
                  </a:lnTo>
                  <a:lnTo>
                    <a:pt x="6065520" y="4571"/>
                  </a:lnTo>
                  <a:close/>
                </a:path>
                <a:path w="8555990" h="2289175">
                  <a:moveTo>
                    <a:pt x="6123431" y="4571"/>
                  </a:moveTo>
                  <a:lnTo>
                    <a:pt x="6089904" y="4571"/>
                  </a:lnTo>
                  <a:lnTo>
                    <a:pt x="6091428" y="1524"/>
                  </a:lnTo>
                  <a:lnTo>
                    <a:pt x="6094476" y="0"/>
                  </a:lnTo>
                  <a:lnTo>
                    <a:pt x="6118860" y="0"/>
                  </a:lnTo>
                  <a:lnTo>
                    <a:pt x="6121908" y="1524"/>
                  </a:lnTo>
                  <a:lnTo>
                    <a:pt x="6123431" y="4571"/>
                  </a:lnTo>
                  <a:close/>
                </a:path>
                <a:path w="8555990" h="2289175">
                  <a:moveTo>
                    <a:pt x="6181344" y="4571"/>
                  </a:moveTo>
                  <a:lnTo>
                    <a:pt x="6149340" y="4571"/>
                  </a:lnTo>
                  <a:lnTo>
                    <a:pt x="6149340" y="1524"/>
                  </a:lnTo>
                  <a:lnTo>
                    <a:pt x="6152388" y="0"/>
                  </a:lnTo>
                  <a:lnTo>
                    <a:pt x="6178296" y="0"/>
                  </a:lnTo>
                  <a:lnTo>
                    <a:pt x="6181344" y="1524"/>
                  </a:lnTo>
                  <a:lnTo>
                    <a:pt x="6181344" y="4571"/>
                  </a:lnTo>
                  <a:close/>
                </a:path>
                <a:path w="8555990" h="2289175">
                  <a:moveTo>
                    <a:pt x="6240779" y="4571"/>
                  </a:moveTo>
                  <a:lnTo>
                    <a:pt x="6207252" y="4571"/>
                  </a:lnTo>
                  <a:lnTo>
                    <a:pt x="6208776" y="1524"/>
                  </a:lnTo>
                  <a:lnTo>
                    <a:pt x="6211824" y="0"/>
                  </a:lnTo>
                  <a:lnTo>
                    <a:pt x="6236208" y="0"/>
                  </a:lnTo>
                  <a:lnTo>
                    <a:pt x="6239256" y="1524"/>
                  </a:lnTo>
                  <a:lnTo>
                    <a:pt x="6240779" y="4571"/>
                  </a:lnTo>
                  <a:close/>
                </a:path>
                <a:path w="8555990" h="2289175">
                  <a:moveTo>
                    <a:pt x="6298691" y="4571"/>
                  </a:moveTo>
                  <a:lnTo>
                    <a:pt x="6265164" y="4571"/>
                  </a:lnTo>
                  <a:lnTo>
                    <a:pt x="6266688" y="1524"/>
                  </a:lnTo>
                  <a:lnTo>
                    <a:pt x="6269736" y="0"/>
                  </a:lnTo>
                  <a:lnTo>
                    <a:pt x="6294120" y="0"/>
                  </a:lnTo>
                  <a:lnTo>
                    <a:pt x="6297168" y="1524"/>
                  </a:lnTo>
                  <a:lnTo>
                    <a:pt x="6298691" y="4571"/>
                  </a:lnTo>
                  <a:close/>
                </a:path>
                <a:path w="8555990" h="2289175">
                  <a:moveTo>
                    <a:pt x="6358127" y="4571"/>
                  </a:moveTo>
                  <a:lnTo>
                    <a:pt x="6324599" y="4571"/>
                  </a:lnTo>
                  <a:lnTo>
                    <a:pt x="6324599" y="1524"/>
                  </a:lnTo>
                  <a:lnTo>
                    <a:pt x="6327647" y="0"/>
                  </a:lnTo>
                  <a:lnTo>
                    <a:pt x="6353556" y="0"/>
                  </a:lnTo>
                  <a:lnTo>
                    <a:pt x="6356604" y="1524"/>
                  </a:lnTo>
                  <a:lnTo>
                    <a:pt x="6358127" y="4571"/>
                  </a:lnTo>
                  <a:close/>
                </a:path>
                <a:path w="8555990" h="2289175">
                  <a:moveTo>
                    <a:pt x="6416040" y="4571"/>
                  </a:moveTo>
                  <a:lnTo>
                    <a:pt x="6382512" y="4571"/>
                  </a:lnTo>
                  <a:lnTo>
                    <a:pt x="6384036" y="1524"/>
                  </a:lnTo>
                  <a:lnTo>
                    <a:pt x="6387083" y="0"/>
                  </a:lnTo>
                  <a:lnTo>
                    <a:pt x="6411468" y="0"/>
                  </a:lnTo>
                  <a:lnTo>
                    <a:pt x="6414515" y="1524"/>
                  </a:lnTo>
                  <a:lnTo>
                    <a:pt x="6416040" y="4571"/>
                  </a:lnTo>
                  <a:close/>
                </a:path>
                <a:path w="8555990" h="2289175">
                  <a:moveTo>
                    <a:pt x="6473952" y="4571"/>
                  </a:moveTo>
                  <a:lnTo>
                    <a:pt x="6440424" y="4571"/>
                  </a:lnTo>
                  <a:lnTo>
                    <a:pt x="6441947" y="1524"/>
                  </a:lnTo>
                  <a:lnTo>
                    <a:pt x="6444996" y="0"/>
                  </a:lnTo>
                  <a:lnTo>
                    <a:pt x="6470904" y="0"/>
                  </a:lnTo>
                  <a:lnTo>
                    <a:pt x="6473952" y="1524"/>
                  </a:lnTo>
                  <a:lnTo>
                    <a:pt x="6473952" y="4571"/>
                  </a:lnTo>
                  <a:close/>
                </a:path>
                <a:path w="8555990" h="2289175">
                  <a:moveTo>
                    <a:pt x="6533388" y="4571"/>
                  </a:moveTo>
                  <a:lnTo>
                    <a:pt x="6499860" y="4571"/>
                  </a:lnTo>
                  <a:lnTo>
                    <a:pt x="6499860" y="1524"/>
                  </a:lnTo>
                  <a:lnTo>
                    <a:pt x="6502908" y="0"/>
                  </a:lnTo>
                  <a:lnTo>
                    <a:pt x="6528815" y="0"/>
                  </a:lnTo>
                  <a:lnTo>
                    <a:pt x="6531863" y="1524"/>
                  </a:lnTo>
                  <a:lnTo>
                    <a:pt x="6533388" y="4571"/>
                  </a:lnTo>
                  <a:close/>
                </a:path>
                <a:path w="8555990" h="2289175">
                  <a:moveTo>
                    <a:pt x="6591299" y="4571"/>
                  </a:moveTo>
                  <a:lnTo>
                    <a:pt x="6557772" y="4571"/>
                  </a:lnTo>
                  <a:lnTo>
                    <a:pt x="6559296" y="1524"/>
                  </a:lnTo>
                  <a:lnTo>
                    <a:pt x="6562344" y="0"/>
                  </a:lnTo>
                  <a:lnTo>
                    <a:pt x="6586728" y="0"/>
                  </a:lnTo>
                  <a:lnTo>
                    <a:pt x="6589776" y="1524"/>
                  </a:lnTo>
                  <a:lnTo>
                    <a:pt x="6591299" y="4571"/>
                  </a:lnTo>
                  <a:close/>
                </a:path>
                <a:path w="8555990" h="2289175">
                  <a:moveTo>
                    <a:pt x="6649212" y="4571"/>
                  </a:moveTo>
                  <a:lnTo>
                    <a:pt x="6615684" y="4571"/>
                  </a:lnTo>
                  <a:lnTo>
                    <a:pt x="6617208" y="1524"/>
                  </a:lnTo>
                  <a:lnTo>
                    <a:pt x="6620256" y="0"/>
                  </a:lnTo>
                  <a:lnTo>
                    <a:pt x="6646163" y="0"/>
                  </a:lnTo>
                  <a:lnTo>
                    <a:pt x="6649212" y="1524"/>
                  </a:lnTo>
                  <a:lnTo>
                    <a:pt x="6649212" y="4571"/>
                  </a:lnTo>
                  <a:close/>
                </a:path>
                <a:path w="8555990" h="2289175">
                  <a:moveTo>
                    <a:pt x="6708647" y="4571"/>
                  </a:moveTo>
                  <a:lnTo>
                    <a:pt x="6675120" y="4571"/>
                  </a:lnTo>
                  <a:lnTo>
                    <a:pt x="6676644" y="1524"/>
                  </a:lnTo>
                  <a:lnTo>
                    <a:pt x="6679692" y="0"/>
                  </a:lnTo>
                  <a:lnTo>
                    <a:pt x="6704076" y="0"/>
                  </a:lnTo>
                  <a:lnTo>
                    <a:pt x="6707124" y="1524"/>
                  </a:lnTo>
                  <a:lnTo>
                    <a:pt x="6708647" y="4571"/>
                  </a:lnTo>
                  <a:close/>
                </a:path>
                <a:path w="8555990" h="2289175">
                  <a:moveTo>
                    <a:pt x="6766559" y="4571"/>
                  </a:moveTo>
                  <a:lnTo>
                    <a:pt x="6733032" y="4571"/>
                  </a:lnTo>
                  <a:lnTo>
                    <a:pt x="6734556" y="1524"/>
                  </a:lnTo>
                  <a:lnTo>
                    <a:pt x="6737604" y="0"/>
                  </a:lnTo>
                  <a:lnTo>
                    <a:pt x="6761988" y="0"/>
                  </a:lnTo>
                  <a:lnTo>
                    <a:pt x="6765036" y="1524"/>
                  </a:lnTo>
                  <a:lnTo>
                    <a:pt x="6766559" y="4571"/>
                  </a:lnTo>
                  <a:close/>
                </a:path>
                <a:path w="8555990" h="2289175">
                  <a:moveTo>
                    <a:pt x="6824472" y="4571"/>
                  </a:moveTo>
                  <a:lnTo>
                    <a:pt x="6792468" y="4571"/>
                  </a:lnTo>
                  <a:lnTo>
                    <a:pt x="6792468" y="1524"/>
                  </a:lnTo>
                  <a:lnTo>
                    <a:pt x="6795515" y="0"/>
                  </a:lnTo>
                  <a:lnTo>
                    <a:pt x="6821424" y="0"/>
                  </a:lnTo>
                  <a:lnTo>
                    <a:pt x="6824472" y="1524"/>
                  </a:lnTo>
                  <a:lnTo>
                    <a:pt x="6824472" y="4571"/>
                  </a:lnTo>
                  <a:close/>
                </a:path>
                <a:path w="8555990" h="2289175">
                  <a:moveTo>
                    <a:pt x="6883908" y="4571"/>
                  </a:moveTo>
                  <a:lnTo>
                    <a:pt x="6850380" y="4571"/>
                  </a:lnTo>
                  <a:lnTo>
                    <a:pt x="6851904" y="1524"/>
                  </a:lnTo>
                  <a:lnTo>
                    <a:pt x="6854952" y="0"/>
                  </a:lnTo>
                  <a:lnTo>
                    <a:pt x="6879336" y="0"/>
                  </a:lnTo>
                  <a:lnTo>
                    <a:pt x="6882383" y="1524"/>
                  </a:lnTo>
                  <a:lnTo>
                    <a:pt x="6883908" y="4571"/>
                  </a:lnTo>
                  <a:close/>
                </a:path>
                <a:path w="8555990" h="2289175">
                  <a:moveTo>
                    <a:pt x="6941820" y="4571"/>
                  </a:moveTo>
                  <a:lnTo>
                    <a:pt x="6908292" y="4571"/>
                  </a:lnTo>
                  <a:lnTo>
                    <a:pt x="6909815" y="1524"/>
                  </a:lnTo>
                  <a:lnTo>
                    <a:pt x="6912864" y="0"/>
                  </a:lnTo>
                  <a:lnTo>
                    <a:pt x="6937247" y="0"/>
                  </a:lnTo>
                  <a:lnTo>
                    <a:pt x="6940296" y="1524"/>
                  </a:lnTo>
                  <a:lnTo>
                    <a:pt x="6941820" y="4571"/>
                  </a:lnTo>
                  <a:close/>
                </a:path>
                <a:path w="8555990" h="2289175">
                  <a:moveTo>
                    <a:pt x="7001256" y="4571"/>
                  </a:moveTo>
                  <a:lnTo>
                    <a:pt x="6967728" y="4571"/>
                  </a:lnTo>
                  <a:lnTo>
                    <a:pt x="6967728" y="1524"/>
                  </a:lnTo>
                  <a:lnTo>
                    <a:pt x="6970776" y="0"/>
                  </a:lnTo>
                  <a:lnTo>
                    <a:pt x="6996683" y="0"/>
                  </a:lnTo>
                  <a:lnTo>
                    <a:pt x="6999731" y="1524"/>
                  </a:lnTo>
                  <a:lnTo>
                    <a:pt x="7001256" y="4571"/>
                  </a:lnTo>
                  <a:close/>
                </a:path>
                <a:path w="8555990" h="2289175">
                  <a:moveTo>
                    <a:pt x="7059168" y="4571"/>
                  </a:moveTo>
                  <a:lnTo>
                    <a:pt x="7025640" y="4571"/>
                  </a:lnTo>
                  <a:lnTo>
                    <a:pt x="7027164" y="1524"/>
                  </a:lnTo>
                  <a:lnTo>
                    <a:pt x="7030212" y="0"/>
                  </a:lnTo>
                  <a:lnTo>
                    <a:pt x="7054596" y="0"/>
                  </a:lnTo>
                  <a:lnTo>
                    <a:pt x="7057644" y="1524"/>
                  </a:lnTo>
                  <a:lnTo>
                    <a:pt x="7059168" y="4571"/>
                  </a:lnTo>
                  <a:close/>
                </a:path>
                <a:path w="8555990" h="2289175">
                  <a:moveTo>
                    <a:pt x="7117080" y="4571"/>
                  </a:moveTo>
                  <a:lnTo>
                    <a:pt x="7083552" y="4571"/>
                  </a:lnTo>
                  <a:lnTo>
                    <a:pt x="7085076" y="1524"/>
                  </a:lnTo>
                  <a:lnTo>
                    <a:pt x="7088124" y="0"/>
                  </a:lnTo>
                  <a:lnTo>
                    <a:pt x="7114031" y="0"/>
                  </a:lnTo>
                  <a:lnTo>
                    <a:pt x="7117080" y="1524"/>
                  </a:lnTo>
                  <a:lnTo>
                    <a:pt x="7117080" y="4571"/>
                  </a:lnTo>
                  <a:close/>
                </a:path>
                <a:path w="8555990" h="2289175">
                  <a:moveTo>
                    <a:pt x="7176515" y="4571"/>
                  </a:moveTo>
                  <a:lnTo>
                    <a:pt x="7142988" y="4571"/>
                  </a:lnTo>
                  <a:lnTo>
                    <a:pt x="7142988" y="1524"/>
                  </a:lnTo>
                  <a:lnTo>
                    <a:pt x="7146036" y="0"/>
                  </a:lnTo>
                  <a:lnTo>
                    <a:pt x="7171944" y="0"/>
                  </a:lnTo>
                  <a:lnTo>
                    <a:pt x="7174992" y="1524"/>
                  </a:lnTo>
                  <a:lnTo>
                    <a:pt x="7176515" y="4571"/>
                  </a:lnTo>
                  <a:close/>
                </a:path>
                <a:path w="8555990" h="2289175">
                  <a:moveTo>
                    <a:pt x="7234427" y="4571"/>
                  </a:moveTo>
                  <a:lnTo>
                    <a:pt x="7200900" y="4571"/>
                  </a:lnTo>
                  <a:lnTo>
                    <a:pt x="7202424" y="1524"/>
                  </a:lnTo>
                  <a:lnTo>
                    <a:pt x="7205472" y="0"/>
                  </a:lnTo>
                  <a:lnTo>
                    <a:pt x="7229856" y="0"/>
                  </a:lnTo>
                  <a:lnTo>
                    <a:pt x="7232904" y="1524"/>
                  </a:lnTo>
                  <a:lnTo>
                    <a:pt x="7234427" y="4571"/>
                  </a:lnTo>
                  <a:close/>
                </a:path>
                <a:path w="8555990" h="2289175">
                  <a:moveTo>
                    <a:pt x="7292340" y="4571"/>
                  </a:moveTo>
                  <a:lnTo>
                    <a:pt x="7258812" y="4571"/>
                  </a:lnTo>
                  <a:lnTo>
                    <a:pt x="7260336" y="1524"/>
                  </a:lnTo>
                  <a:lnTo>
                    <a:pt x="7263383" y="0"/>
                  </a:lnTo>
                  <a:lnTo>
                    <a:pt x="7289292" y="0"/>
                  </a:lnTo>
                  <a:lnTo>
                    <a:pt x="7292340" y="1524"/>
                  </a:lnTo>
                  <a:lnTo>
                    <a:pt x="7292340" y="4571"/>
                  </a:lnTo>
                  <a:close/>
                </a:path>
                <a:path w="8555990" h="2289175">
                  <a:moveTo>
                    <a:pt x="7351776" y="4571"/>
                  </a:moveTo>
                  <a:lnTo>
                    <a:pt x="7318248" y="4571"/>
                  </a:lnTo>
                  <a:lnTo>
                    <a:pt x="7319772" y="1524"/>
                  </a:lnTo>
                  <a:lnTo>
                    <a:pt x="7322820" y="0"/>
                  </a:lnTo>
                  <a:lnTo>
                    <a:pt x="7347204" y="0"/>
                  </a:lnTo>
                  <a:lnTo>
                    <a:pt x="7350252" y="1524"/>
                  </a:lnTo>
                  <a:lnTo>
                    <a:pt x="7351776" y="4571"/>
                  </a:lnTo>
                  <a:close/>
                </a:path>
                <a:path w="8555990" h="2289175">
                  <a:moveTo>
                    <a:pt x="7409688" y="4571"/>
                  </a:moveTo>
                  <a:lnTo>
                    <a:pt x="7376160" y="4571"/>
                  </a:lnTo>
                  <a:lnTo>
                    <a:pt x="7377683" y="1524"/>
                  </a:lnTo>
                  <a:lnTo>
                    <a:pt x="7380731" y="0"/>
                  </a:lnTo>
                  <a:lnTo>
                    <a:pt x="7405115" y="0"/>
                  </a:lnTo>
                  <a:lnTo>
                    <a:pt x="7408164" y="1524"/>
                  </a:lnTo>
                  <a:lnTo>
                    <a:pt x="7409688" y="4571"/>
                  </a:lnTo>
                  <a:close/>
                </a:path>
                <a:path w="8555990" h="2289175">
                  <a:moveTo>
                    <a:pt x="7469124" y="4571"/>
                  </a:moveTo>
                  <a:lnTo>
                    <a:pt x="7435596" y="4571"/>
                  </a:lnTo>
                  <a:lnTo>
                    <a:pt x="7435596" y="1524"/>
                  </a:lnTo>
                  <a:lnTo>
                    <a:pt x="7438644" y="0"/>
                  </a:lnTo>
                  <a:lnTo>
                    <a:pt x="7464552" y="0"/>
                  </a:lnTo>
                  <a:lnTo>
                    <a:pt x="7467599" y="1524"/>
                  </a:lnTo>
                  <a:lnTo>
                    <a:pt x="7469124" y="4571"/>
                  </a:lnTo>
                  <a:close/>
                </a:path>
                <a:path w="8555990" h="2289175">
                  <a:moveTo>
                    <a:pt x="7527036" y="4571"/>
                  </a:moveTo>
                  <a:lnTo>
                    <a:pt x="7493508" y="4571"/>
                  </a:lnTo>
                  <a:lnTo>
                    <a:pt x="7495031" y="1524"/>
                  </a:lnTo>
                  <a:lnTo>
                    <a:pt x="7498080" y="0"/>
                  </a:lnTo>
                  <a:lnTo>
                    <a:pt x="7522464" y="0"/>
                  </a:lnTo>
                  <a:lnTo>
                    <a:pt x="7525512" y="1524"/>
                  </a:lnTo>
                  <a:lnTo>
                    <a:pt x="7527036" y="4571"/>
                  </a:lnTo>
                  <a:close/>
                </a:path>
                <a:path w="8555990" h="2289175">
                  <a:moveTo>
                    <a:pt x="7584947" y="4571"/>
                  </a:moveTo>
                  <a:lnTo>
                    <a:pt x="7551420" y="4571"/>
                  </a:lnTo>
                  <a:lnTo>
                    <a:pt x="7552944" y="1524"/>
                  </a:lnTo>
                  <a:lnTo>
                    <a:pt x="7555992" y="0"/>
                  </a:lnTo>
                  <a:lnTo>
                    <a:pt x="7580376" y="0"/>
                  </a:lnTo>
                  <a:lnTo>
                    <a:pt x="7583424" y="1524"/>
                  </a:lnTo>
                  <a:lnTo>
                    <a:pt x="7584947" y="4571"/>
                  </a:lnTo>
                  <a:close/>
                </a:path>
                <a:path w="8555990" h="2289175">
                  <a:moveTo>
                    <a:pt x="7644383" y="4571"/>
                  </a:moveTo>
                  <a:lnTo>
                    <a:pt x="7610856" y="4571"/>
                  </a:lnTo>
                  <a:lnTo>
                    <a:pt x="7610856" y="1524"/>
                  </a:lnTo>
                  <a:lnTo>
                    <a:pt x="7613904" y="0"/>
                  </a:lnTo>
                  <a:lnTo>
                    <a:pt x="7639812" y="0"/>
                  </a:lnTo>
                  <a:lnTo>
                    <a:pt x="7642860" y="1524"/>
                  </a:lnTo>
                  <a:lnTo>
                    <a:pt x="7644383" y="4571"/>
                  </a:lnTo>
                  <a:close/>
                </a:path>
                <a:path w="8555990" h="2289175">
                  <a:moveTo>
                    <a:pt x="7702295" y="4571"/>
                  </a:moveTo>
                  <a:lnTo>
                    <a:pt x="7668768" y="4571"/>
                  </a:lnTo>
                  <a:lnTo>
                    <a:pt x="7670292" y="1524"/>
                  </a:lnTo>
                  <a:lnTo>
                    <a:pt x="7673340" y="0"/>
                  </a:lnTo>
                  <a:lnTo>
                    <a:pt x="7697724" y="0"/>
                  </a:lnTo>
                  <a:lnTo>
                    <a:pt x="7700772" y="1524"/>
                  </a:lnTo>
                  <a:lnTo>
                    <a:pt x="7702295" y="4571"/>
                  </a:lnTo>
                  <a:close/>
                </a:path>
                <a:path w="8555990" h="2289175">
                  <a:moveTo>
                    <a:pt x="7760208" y="4571"/>
                  </a:moveTo>
                  <a:lnTo>
                    <a:pt x="7726680" y="4571"/>
                  </a:lnTo>
                  <a:lnTo>
                    <a:pt x="7728204" y="1524"/>
                  </a:lnTo>
                  <a:lnTo>
                    <a:pt x="7731252" y="0"/>
                  </a:lnTo>
                  <a:lnTo>
                    <a:pt x="7757160" y="0"/>
                  </a:lnTo>
                  <a:lnTo>
                    <a:pt x="7760208" y="1524"/>
                  </a:lnTo>
                  <a:lnTo>
                    <a:pt x="7760208" y="4571"/>
                  </a:lnTo>
                  <a:close/>
                </a:path>
                <a:path w="8555990" h="2289175">
                  <a:moveTo>
                    <a:pt x="7819643" y="4571"/>
                  </a:moveTo>
                  <a:lnTo>
                    <a:pt x="7786116" y="4571"/>
                  </a:lnTo>
                  <a:lnTo>
                    <a:pt x="7787640" y="1524"/>
                  </a:lnTo>
                  <a:lnTo>
                    <a:pt x="7790688" y="0"/>
                  </a:lnTo>
                  <a:lnTo>
                    <a:pt x="7815072" y="0"/>
                  </a:lnTo>
                  <a:lnTo>
                    <a:pt x="7818120" y="1524"/>
                  </a:lnTo>
                  <a:lnTo>
                    <a:pt x="7819643" y="4571"/>
                  </a:lnTo>
                  <a:close/>
                </a:path>
                <a:path w="8555990" h="2289175">
                  <a:moveTo>
                    <a:pt x="7877556" y="4571"/>
                  </a:moveTo>
                  <a:lnTo>
                    <a:pt x="7844028" y="4571"/>
                  </a:lnTo>
                  <a:lnTo>
                    <a:pt x="7845552" y="1524"/>
                  </a:lnTo>
                  <a:lnTo>
                    <a:pt x="7848599" y="0"/>
                  </a:lnTo>
                  <a:lnTo>
                    <a:pt x="7872983" y="0"/>
                  </a:lnTo>
                  <a:lnTo>
                    <a:pt x="7876031" y="1524"/>
                  </a:lnTo>
                  <a:lnTo>
                    <a:pt x="7877556" y="4571"/>
                  </a:lnTo>
                  <a:close/>
                </a:path>
                <a:path w="8555990" h="2289175">
                  <a:moveTo>
                    <a:pt x="7935468" y="4571"/>
                  </a:moveTo>
                  <a:lnTo>
                    <a:pt x="7903464" y="4571"/>
                  </a:lnTo>
                  <a:lnTo>
                    <a:pt x="7903464" y="1524"/>
                  </a:lnTo>
                  <a:lnTo>
                    <a:pt x="7906512" y="0"/>
                  </a:lnTo>
                  <a:lnTo>
                    <a:pt x="7932420" y="0"/>
                  </a:lnTo>
                  <a:lnTo>
                    <a:pt x="7935468" y="1524"/>
                  </a:lnTo>
                  <a:lnTo>
                    <a:pt x="7935468" y="4571"/>
                  </a:lnTo>
                  <a:close/>
                </a:path>
                <a:path w="8555990" h="2289175">
                  <a:moveTo>
                    <a:pt x="7994904" y="4571"/>
                  </a:moveTo>
                  <a:lnTo>
                    <a:pt x="7961376" y="4571"/>
                  </a:lnTo>
                  <a:lnTo>
                    <a:pt x="7962899" y="1524"/>
                  </a:lnTo>
                  <a:lnTo>
                    <a:pt x="7965948" y="0"/>
                  </a:lnTo>
                  <a:lnTo>
                    <a:pt x="7990331" y="0"/>
                  </a:lnTo>
                  <a:lnTo>
                    <a:pt x="7993380" y="1524"/>
                  </a:lnTo>
                  <a:lnTo>
                    <a:pt x="7994904" y="4571"/>
                  </a:lnTo>
                  <a:close/>
                </a:path>
                <a:path w="8555990" h="2289175">
                  <a:moveTo>
                    <a:pt x="8052815" y="4571"/>
                  </a:moveTo>
                  <a:lnTo>
                    <a:pt x="8019288" y="4571"/>
                  </a:lnTo>
                  <a:lnTo>
                    <a:pt x="8020812" y="1524"/>
                  </a:lnTo>
                  <a:lnTo>
                    <a:pt x="8023860" y="0"/>
                  </a:lnTo>
                  <a:lnTo>
                    <a:pt x="8048244" y="0"/>
                  </a:lnTo>
                  <a:lnTo>
                    <a:pt x="8051292" y="1524"/>
                  </a:lnTo>
                  <a:lnTo>
                    <a:pt x="8052815" y="4571"/>
                  </a:lnTo>
                  <a:close/>
                </a:path>
                <a:path w="8555990" h="2289175">
                  <a:moveTo>
                    <a:pt x="8112252" y="4571"/>
                  </a:moveTo>
                  <a:lnTo>
                    <a:pt x="8078724" y="4571"/>
                  </a:lnTo>
                  <a:lnTo>
                    <a:pt x="8078724" y="1524"/>
                  </a:lnTo>
                  <a:lnTo>
                    <a:pt x="8081772" y="0"/>
                  </a:lnTo>
                  <a:lnTo>
                    <a:pt x="8107680" y="0"/>
                  </a:lnTo>
                  <a:lnTo>
                    <a:pt x="8110728" y="1524"/>
                  </a:lnTo>
                  <a:lnTo>
                    <a:pt x="8112252" y="4571"/>
                  </a:lnTo>
                  <a:close/>
                </a:path>
                <a:path w="8555990" h="2289175">
                  <a:moveTo>
                    <a:pt x="8170163" y="4571"/>
                  </a:moveTo>
                  <a:lnTo>
                    <a:pt x="8136636" y="4571"/>
                  </a:lnTo>
                  <a:lnTo>
                    <a:pt x="8138160" y="1524"/>
                  </a:lnTo>
                  <a:lnTo>
                    <a:pt x="8141208" y="0"/>
                  </a:lnTo>
                  <a:lnTo>
                    <a:pt x="8165592" y="0"/>
                  </a:lnTo>
                  <a:lnTo>
                    <a:pt x="8168640" y="1524"/>
                  </a:lnTo>
                  <a:lnTo>
                    <a:pt x="8170163" y="4571"/>
                  </a:lnTo>
                  <a:close/>
                </a:path>
                <a:path w="8555990" h="2289175">
                  <a:moveTo>
                    <a:pt x="8228076" y="4571"/>
                  </a:moveTo>
                  <a:lnTo>
                    <a:pt x="8194548" y="4571"/>
                  </a:lnTo>
                  <a:lnTo>
                    <a:pt x="8196072" y="1524"/>
                  </a:lnTo>
                  <a:lnTo>
                    <a:pt x="8199120" y="0"/>
                  </a:lnTo>
                  <a:lnTo>
                    <a:pt x="8225028" y="0"/>
                  </a:lnTo>
                  <a:lnTo>
                    <a:pt x="8228076" y="1524"/>
                  </a:lnTo>
                  <a:lnTo>
                    <a:pt x="8228076" y="4571"/>
                  </a:lnTo>
                  <a:close/>
                </a:path>
                <a:path w="8555990" h="2289175">
                  <a:moveTo>
                    <a:pt x="8287511" y="4571"/>
                  </a:moveTo>
                  <a:lnTo>
                    <a:pt x="8253983" y="4571"/>
                  </a:lnTo>
                  <a:lnTo>
                    <a:pt x="8253983" y="1524"/>
                  </a:lnTo>
                  <a:lnTo>
                    <a:pt x="8257031" y="0"/>
                  </a:lnTo>
                  <a:lnTo>
                    <a:pt x="8282940" y="0"/>
                  </a:lnTo>
                  <a:lnTo>
                    <a:pt x="8285988" y="1524"/>
                  </a:lnTo>
                  <a:lnTo>
                    <a:pt x="8287511" y="4571"/>
                  </a:lnTo>
                  <a:close/>
                </a:path>
                <a:path w="8555990" h="2289175">
                  <a:moveTo>
                    <a:pt x="8345424" y="4571"/>
                  </a:moveTo>
                  <a:lnTo>
                    <a:pt x="8311896" y="4571"/>
                  </a:lnTo>
                  <a:lnTo>
                    <a:pt x="8313420" y="1524"/>
                  </a:lnTo>
                  <a:lnTo>
                    <a:pt x="8316468" y="0"/>
                  </a:lnTo>
                  <a:lnTo>
                    <a:pt x="8340852" y="0"/>
                  </a:lnTo>
                  <a:lnTo>
                    <a:pt x="8343899" y="1524"/>
                  </a:lnTo>
                  <a:lnTo>
                    <a:pt x="8345424" y="4571"/>
                  </a:lnTo>
                  <a:close/>
                </a:path>
                <a:path w="8555990" h="2289175">
                  <a:moveTo>
                    <a:pt x="8403336" y="4571"/>
                  </a:moveTo>
                  <a:lnTo>
                    <a:pt x="8369808" y="4571"/>
                  </a:lnTo>
                  <a:lnTo>
                    <a:pt x="8371332" y="1524"/>
                  </a:lnTo>
                  <a:lnTo>
                    <a:pt x="8374380" y="0"/>
                  </a:lnTo>
                  <a:lnTo>
                    <a:pt x="8400288" y="0"/>
                  </a:lnTo>
                  <a:lnTo>
                    <a:pt x="8403336" y="1524"/>
                  </a:lnTo>
                  <a:lnTo>
                    <a:pt x="8403336" y="4571"/>
                  </a:lnTo>
                  <a:close/>
                </a:path>
                <a:path w="8555990" h="2289175">
                  <a:moveTo>
                    <a:pt x="8462772" y="4571"/>
                  </a:moveTo>
                  <a:lnTo>
                    <a:pt x="8429244" y="4571"/>
                  </a:lnTo>
                  <a:lnTo>
                    <a:pt x="8430768" y="1524"/>
                  </a:lnTo>
                  <a:lnTo>
                    <a:pt x="8433815" y="0"/>
                  </a:lnTo>
                  <a:lnTo>
                    <a:pt x="8458199" y="0"/>
                  </a:lnTo>
                  <a:lnTo>
                    <a:pt x="8461248" y="1524"/>
                  </a:lnTo>
                  <a:lnTo>
                    <a:pt x="8462772" y="4571"/>
                  </a:lnTo>
                  <a:close/>
                </a:path>
                <a:path w="8555990" h="2289175">
                  <a:moveTo>
                    <a:pt x="8520683" y="4571"/>
                  </a:moveTo>
                  <a:lnTo>
                    <a:pt x="8487156" y="4571"/>
                  </a:lnTo>
                  <a:lnTo>
                    <a:pt x="8488680" y="1524"/>
                  </a:lnTo>
                  <a:lnTo>
                    <a:pt x="8491728" y="0"/>
                  </a:lnTo>
                  <a:lnTo>
                    <a:pt x="8516112" y="0"/>
                  </a:lnTo>
                  <a:lnTo>
                    <a:pt x="8519160" y="1524"/>
                  </a:lnTo>
                  <a:lnTo>
                    <a:pt x="8520683" y="4571"/>
                  </a:lnTo>
                  <a:close/>
                </a:path>
                <a:path w="8555990" h="2289175">
                  <a:moveTo>
                    <a:pt x="8552688" y="32003"/>
                  </a:moveTo>
                  <a:lnTo>
                    <a:pt x="8552688" y="4571"/>
                  </a:lnTo>
                  <a:lnTo>
                    <a:pt x="8546592" y="4571"/>
                  </a:lnTo>
                  <a:lnTo>
                    <a:pt x="8546592" y="1524"/>
                  </a:lnTo>
                  <a:lnTo>
                    <a:pt x="8549640" y="0"/>
                  </a:lnTo>
                  <a:lnTo>
                    <a:pt x="8552688" y="0"/>
                  </a:lnTo>
                  <a:lnTo>
                    <a:pt x="8555736" y="1524"/>
                  </a:lnTo>
                  <a:lnTo>
                    <a:pt x="8555736" y="30479"/>
                  </a:lnTo>
                  <a:lnTo>
                    <a:pt x="8552688" y="32003"/>
                  </a:lnTo>
                  <a:close/>
                </a:path>
                <a:path w="8555990" h="2289175">
                  <a:moveTo>
                    <a:pt x="8552688" y="2289047"/>
                  </a:moveTo>
                  <a:lnTo>
                    <a:pt x="8528304" y="2289047"/>
                  </a:lnTo>
                  <a:lnTo>
                    <a:pt x="8525256" y="2287524"/>
                  </a:lnTo>
                  <a:lnTo>
                    <a:pt x="8525256" y="2284475"/>
                  </a:lnTo>
                  <a:lnTo>
                    <a:pt x="8552688" y="2284475"/>
                  </a:lnTo>
                  <a:lnTo>
                    <a:pt x="8552688" y="2278380"/>
                  </a:lnTo>
                  <a:lnTo>
                    <a:pt x="8555736" y="2279904"/>
                  </a:lnTo>
                  <a:lnTo>
                    <a:pt x="8555736" y="2287524"/>
                  </a:lnTo>
                  <a:lnTo>
                    <a:pt x="8552688" y="2289047"/>
                  </a:lnTo>
                  <a:close/>
                </a:path>
                <a:path w="8555990" h="2289175">
                  <a:moveTo>
                    <a:pt x="8494776" y="2289047"/>
                  </a:moveTo>
                  <a:lnTo>
                    <a:pt x="8470392" y="2289047"/>
                  </a:lnTo>
                  <a:lnTo>
                    <a:pt x="8467344" y="2287524"/>
                  </a:lnTo>
                  <a:lnTo>
                    <a:pt x="8465820" y="2284475"/>
                  </a:lnTo>
                  <a:lnTo>
                    <a:pt x="8499348" y="2284476"/>
                  </a:lnTo>
                  <a:lnTo>
                    <a:pt x="8497824" y="2287524"/>
                  </a:lnTo>
                  <a:lnTo>
                    <a:pt x="8494776" y="2289047"/>
                  </a:lnTo>
                  <a:close/>
                </a:path>
                <a:path w="8555990" h="2289175">
                  <a:moveTo>
                    <a:pt x="8436864" y="2289047"/>
                  </a:moveTo>
                  <a:lnTo>
                    <a:pt x="8412480" y="2289047"/>
                  </a:lnTo>
                  <a:lnTo>
                    <a:pt x="8409432" y="2287524"/>
                  </a:lnTo>
                  <a:lnTo>
                    <a:pt x="8407908" y="2284475"/>
                  </a:lnTo>
                  <a:lnTo>
                    <a:pt x="8441436" y="2284476"/>
                  </a:lnTo>
                  <a:lnTo>
                    <a:pt x="8439912" y="2287524"/>
                  </a:lnTo>
                  <a:lnTo>
                    <a:pt x="8436864" y="2289047"/>
                  </a:lnTo>
                  <a:close/>
                </a:path>
                <a:path w="8555990" h="2289175">
                  <a:moveTo>
                    <a:pt x="8378952" y="2289047"/>
                  </a:moveTo>
                  <a:lnTo>
                    <a:pt x="8353044" y="2289047"/>
                  </a:lnTo>
                  <a:lnTo>
                    <a:pt x="8349996" y="2287524"/>
                  </a:lnTo>
                  <a:lnTo>
                    <a:pt x="8348472" y="2284475"/>
                  </a:lnTo>
                  <a:lnTo>
                    <a:pt x="8381999" y="2284475"/>
                  </a:lnTo>
                  <a:lnTo>
                    <a:pt x="8381999" y="2287524"/>
                  </a:lnTo>
                  <a:lnTo>
                    <a:pt x="8378952" y="2289047"/>
                  </a:lnTo>
                  <a:close/>
                </a:path>
                <a:path w="8555990" h="2289175">
                  <a:moveTo>
                    <a:pt x="8319515" y="2289047"/>
                  </a:moveTo>
                  <a:lnTo>
                    <a:pt x="8295131" y="2289047"/>
                  </a:lnTo>
                  <a:lnTo>
                    <a:pt x="8292083" y="2287524"/>
                  </a:lnTo>
                  <a:lnTo>
                    <a:pt x="8290560" y="2284475"/>
                  </a:lnTo>
                  <a:lnTo>
                    <a:pt x="8324088" y="2284476"/>
                  </a:lnTo>
                  <a:lnTo>
                    <a:pt x="8322564" y="2287524"/>
                  </a:lnTo>
                  <a:lnTo>
                    <a:pt x="8319515" y="2289047"/>
                  </a:lnTo>
                  <a:close/>
                </a:path>
                <a:path w="8555990" h="2289175">
                  <a:moveTo>
                    <a:pt x="8261604" y="2289047"/>
                  </a:moveTo>
                  <a:lnTo>
                    <a:pt x="8235696" y="2289047"/>
                  </a:lnTo>
                  <a:lnTo>
                    <a:pt x="8232648" y="2287524"/>
                  </a:lnTo>
                  <a:lnTo>
                    <a:pt x="8232648" y="2284475"/>
                  </a:lnTo>
                  <a:lnTo>
                    <a:pt x="8266176" y="2284476"/>
                  </a:lnTo>
                  <a:lnTo>
                    <a:pt x="8264652" y="2287524"/>
                  </a:lnTo>
                  <a:lnTo>
                    <a:pt x="8261604" y="2289047"/>
                  </a:lnTo>
                  <a:close/>
                </a:path>
                <a:path w="8555990" h="2289175">
                  <a:moveTo>
                    <a:pt x="8203692" y="2289047"/>
                  </a:moveTo>
                  <a:lnTo>
                    <a:pt x="8177783" y="2289047"/>
                  </a:lnTo>
                  <a:lnTo>
                    <a:pt x="8174736" y="2287524"/>
                  </a:lnTo>
                  <a:lnTo>
                    <a:pt x="8173212" y="2284475"/>
                  </a:lnTo>
                  <a:lnTo>
                    <a:pt x="8206740" y="2284475"/>
                  </a:lnTo>
                  <a:lnTo>
                    <a:pt x="8206740" y="2287524"/>
                  </a:lnTo>
                  <a:lnTo>
                    <a:pt x="8203692" y="2289047"/>
                  </a:lnTo>
                  <a:close/>
                </a:path>
                <a:path w="8555990" h="2289175">
                  <a:moveTo>
                    <a:pt x="8144256" y="2289047"/>
                  </a:moveTo>
                  <a:lnTo>
                    <a:pt x="8119872" y="2289047"/>
                  </a:lnTo>
                  <a:lnTo>
                    <a:pt x="8116824" y="2287524"/>
                  </a:lnTo>
                  <a:lnTo>
                    <a:pt x="8115300" y="2284475"/>
                  </a:lnTo>
                  <a:lnTo>
                    <a:pt x="8148828" y="2284476"/>
                  </a:lnTo>
                  <a:lnTo>
                    <a:pt x="8147304" y="2287524"/>
                  </a:lnTo>
                  <a:lnTo>
                    <a:pt x="8144256" y="2289047"/>
                  </a:lnTo>
                  <a:close/>
                </a:path>
                <a:path w="8555990" h="2289175">
                  <a:moveTo>
                    <a:pt x="8086344" y="2289047"/>
                  </a:moveTo>
                  <a:lnTo>
                    <a:pt x="8060436" y="2289047"/>
                  </a:lnTo>
                  <a:lnTo>
                    <a:pt x="8057388" y="2287524"/>
                  </a:lnTo>
                  <a:lnTo>
                    <a:pt x="8057388" y="2284475"/>
                  </a:lnTo>
                  <a:lnTo>
                    <a:pt x="8090915" y="2284476"/>
                  </a:lnTo>
                  <a:lnTo>
                    <a:pt x="8089392" y="2287524"/>
                  </a:lnTo>
                  <a:lnTo>
                    <a:pt x="8086344" y="2289047"/>
                  </a:lnTo>
                  <a:close/>
                </a:path>
                <a:path w="8555990" h="2289175">
                  <a:moveTo>
                    <a:pt x="8026908" y="2289047"/>
                  </a:moveTo>
                  <a:lnTo>
                    <a:pt x="8002524" y="2289047"/>
                  </a:lnTo>
                  <a:lnTo>
                    <a:pt x="7999476" y="2287524"/>
                  </a:lnTo>
                  <a:lnTo>
                    <a:pt x="7997952" y="2284475"/>
                  </a:lnTo>
                  <a:lnTo>
                    <a:pt x="8031480" y="2284476"/>
                  </a:lnTo>
                  <a:lnTo>
                    <a:pt x="8029956" y="2287524"/>
                  </a:lnTo>
                  <a:lnTo>
                    <a:pt x="8026908" y="2289047"/>
                  </a:lnTo>
                  <a:close/>
                </a:path>
                <a:path w="8555990" h="2289175">
                  <a:moveTo>
                    <a:pt x="7968996" y="2289047"/>
                  </a:moveTo>
                  <a:lnTo>
                    <a:pt x="7944612" y="2289047"/>
                  </a:lnTo>
                  <a:lnTo>
                    <a:pt x="7941564" y="2287524"/>
                  </a:lnTo>
                  <a:lnTo>
                    <a:pt x="7940040" y="2284475"/>
                  </a:lnTo>
                  <a:lnTo>
                    <a:pt x="7973568" y="2284476"/>
                  </a:lnTo>
                  <a:lnTo>
                    <a:pt x="7972044" y="2287524"/>
                  </a:lnTo>
                  <a:lnTo>
                    <a:pt x="7968996" y="2289047"/>
                  </a:lnTo>
                  <a:close/>
                </a:path>
                <a:path w="8555990" h="2289175">
                  <a:moveTo>
                    <a:pt x="7911083" y="2289047"/>
                  </a:moveTo>
                  <a:lnTo>
                    <a:pt x="7885176" y="2289047"/>
                  </a:lnTo>
                  <a:lnTo>
                    <a:pt x="7882128" y="2287524"/>
                  </a:lnTo>
                  <a:lnTo>
                    <a:pt x="7882128" y="2284475"/>
                  </a:lnTo>
                  <a:lnTo>
                    <a:pt x="7914131" y="2284475"/>
                  </a:lnTo>
                  <a:lnTo>
                    <a:pt x="7914131" y="2287524"/>
                  </a:lnTo>
                  <a:lnTo>
                    <a:pt x="7911083" y="2289047"/>
                  </a:lnTo>
                  <a:close/>
                </a:path>
                <a:path w="8555990" h="2289175">
                  <a:moveTo>
                    <a:pt x="7851648" y="2289047"/>
                  </a:moveTo>
                  <a:lnTo>
                    <a:pt x="7827264" y="2289047"/>
                  </a:lnTo>
                  <a:lnTo>
                    <a:pt x="7824215" y="2287524"/>
                  </a:lnTo>
                  <a:lnTo>
                    <a:pt x="7822692" y="2284475"/>
                  </a:lnTo>
                  <a:lnTo>
                    <a:pt x="7856220" y="2284476"/>
                  </a:lnTo>
                  <a:lnTo>
                    <a:pt x="7854696" y="2287524"/>
                  </a:lnTo>
                  <a:lnTo>
                    <a:pt x="7851648" y="2289047"/>
                  </a:lnTo>
                  <a:close/>
                </a:path>
                <a:path w="8555990" h="2289175">
                  <a:moveTo>
                    <a:pt x="7793736" y="2289047"/>
                  </a:moveTo>
                  <a:lnTo>
                    <a:pt x="7769352" y="2289047"/>
                  </a:lnTo>
                  <a:lnTo>
                    <a:pt x="7766304" y="2287524"/>
                  </a:lnTo>
                  <a:lnTo>
                    <a:pt x="7764780" y="2284475"/>
                  </a:lnTo>
                  <a:lnTo>
                    <a:pt x="7798308" y="2284476"/>
                  </a:lnTo>
                  <a:lnTo>
                    <a:pt x="7796783" y="2287524"/>
                  </a:lnTo>
                  <a:lnTo>
                    <a:pt x="7793736" y="2289047"/>
                  </a:lnTo>
                  <a:close/>
                </a:path>
                <a:path w="8555990" h="2289175">
                  <a:moveTo>
                    <a:pt x="7735824" y="2289047"/>
                  </a:moveTo>
                  <a:lnTo>
                    <a:pt x="7709915" y="2289047"/>
                  </a:lnTo>
                  <a:lnTo>
                    <a:pt x="7706868" y="2287524"/>
                  </a:lnTo>
                  <a:lnTo>
                    <a:pt x="7705344" y="2284475"/>
                  </a:lnTo>
                  <a:lnTo>
                    <a:pt x="7738872" y="2284475"/>
                  </a:lnTo>
                  <a:lnTo>
                    <a:pt x="7738872" y="2287524"/>
                  </a:lnTo>
                  <a:lnTo>
                    <a:pt x="7735824" y="2289047"/>
                  </a:lnTo>
                  <a:close/>
                </a:path>
                <a:path w="8555990" h="2289175">
                  <a:moveTo>
                    <a:pt x="7676388" y="2289047"/>
                  </a:moveTo>
                  <a:lnTo>
                    <a:pt x="7652004" y="2289047"/>
                  </a:lnTo>
                  <a:lnTo>
                    <a:pt x="7648956" y="2287524"/>
                  </a:lnTo>
                  <a:lnTo>
                    <a:pt x="7647432" y="2284475"/>
                  </a:lnTo>
                  <a:lnTo>
                    <a:pt x="7680960" y="2284476"/>
                  </a:lnTo>
                  <a:lnTo>
                    <a:pt x="7679436" y="2287524"/>
                  </a:lnTo>
                  <a:lnTo>
                    <a:pt x="7676388" y="2289047"/>
                  </a:lnTo>
                  <a:close/>
                </a:path>
                <a:path w="8555990" h="2289175">
                  <a:moveTo>
                    <a:pt x="7618476" y="2289047"/>
                  </a:moveTo>
                  <a:lnTo>
                    <a:pt x="7592568" y="2289047"/>
                  </a:lnTo>
                  <a:lnTo>
                    <a:pt x="7589520" y="2287524"/>
                  </a:lnTo>
                  <a:lnTo>
                    <a:pt x="7589520" y="2284475"/>
                  </a:lnTo>
                  <a:lnTo>
                    <a:pt x="7623047" y="2284476"/>
                  </a:lnTo>
                  <a:lnTo>
                    <a:pt x="7621524" y="2287524"/>
                  </a:lnTo>
                  <a:lnTo>
                    <a:pt x="7618476" y="2289047"/>
                  </a:lnTo>
                  <a:close/>
                </a:path>
                <a:path w="8555990" h="2289175">
                  <a:moveTo>
                    <a:pt x="7560564" y="2289047"/>
                  </a:moveTo>
                  <a:lnTo>
                    <a:pt x="7534656" y="2289047"/>
                  </a:lnTo>
                  <a:lnTo>
                    <a:pt x="7531608" y="2287524"/>
                  </a:lnTo>
                  <a:lnTo>
                    <a:pt x="7530084" y="2284475"/>
                  </a:lnTo>
                  <a:lnTo>
                    <a:pt x="7563612" y="2284475"/>
                  </a:lnTo>
                  <a:lnTo>
                    <a:pt x="7563612" y="2287524"/>
                  </a:lnTo>
                  <a:lnTo>
                    <a:pt x="7560564" y="2289047"/>
                  </a:lnTo>
                  <a:close/>
                </a:path>
                <a:path w="8555990" h="2289175">
                  <a:moveTo>
                    <a:pt x="7501128" y="2289047"/>
                  </a:moveTo>
                  <a:lnTo>
                    <a:pt x="7476744" y="2289047"/>
                  </a:lnTo>
                  <a:lnTo>
                    <a:pt x="7473696" y="2287524"/>
                  </a:lnTo>
                  <a:lnTo>
                    <a:pt x="7472172" y="2284475"/>
                  </a:lnTo>
                  <a:lnTo>
                    <a:pt x="7505699" y="2284476"/>
                  </a:lnTo>
                  <a:lnTo>
                    <a:pt x="7504176" y="2287524"/>
                  </a:lnTo>
                  <a:lnTo>
                    <a:pt x="7501128" y="2289047"/>
                  </a:lnTo>
                  <a:close/>
                </a:path>
                <a:path w="8555990" h="2289175">
                  <a:moveTo>
                    <a:pt x="7443215" y="2289047"/>
                  </a:moveTo>
                  <a:lnTo>
                    <a:pt x="7417308" y="2289047"/>
                  </a:lnTo>
                  <a:lnTo>
                    <a:pt x="7414260" y="2287524"/>
                  </a:lnTo>
                  <a:lnTo>
                    <a:pt x="7414260" y="2284475"/>
                  </a:lnTo>
                  <a:lnTo>
                    <a:pt x="7447788" y="2284476"/>
                  </a:lnTo>
                  <a:lnTo>
                    <a:pt x="7446264" y="2287524"/>
                  </a:lnTo>
                  <a:lnTo>
                    <a:pt x="7443215" y="2289047"/>
                  </a:lnTo>
                  <a:close/>
                </a:path>
                <a:path w="8555990" h="2289175">
                  <a:moveTo>
                    <a:pt x="7383780" y="2289047"/>
                  </a:moveTo>
                  <a:lnTo>
                    <a:pt x="7359396" y="2289047"/>
                  </a:lnTo>
                  <a:lnTo>
                    <a:pt x="7356347" y="2287524"/>
                  </a:lnTo>
                  <a:lnTo>
                    <a:pt x="7354824" y="2284475"/>
                  </a:lnTo>
                  <a:lnTo>
                    <a:pt x="7388352" y="2284476"/>
                  </a:lnTo>
                  <a:lnTo>
                    <a:pt x="7386828" y="2287524"/>
                  </a:lnTo>
                  <a:lnTo>
                    <a:pt x="7383780" y="2289047"/>
                  </a:lnTo>
                  <a:close/>
                </a:path>
                <a:path w="8555990" h="2289175">
                  <a:moveTo>
                    <a:pt x="7325868" y="2289047"/>
                  </a:moveTo>
                  <a:lnTo>
                    <a:pt x="7301483" y="2289047"/>
                  </a:lnTo>
                  <a:lnTo>
                    <a:pt x="7298436" y="2287524"/>
                  </a:lnTo>
                  <a:lnTo>
                    <a:pt x="7296912" y="2284475"/>
                  </a:lnTo>
                  <a:lnTo>
                    <a:pt x="7330440" y="2284476"/>
                  </a:lnTo>
                  <a:lnTo>
                    <a:pt x="7328915" y="2287524"/>
                  </a:lnTo>
                  <a:lnTo>
                    <a:pt x="7325868" y="2289047"/>
                  </a:lnTo>
                  <a:close/>
                </a:path>
                <a:path w="8555990" h="2289175">
                  <a:moveTo>
                    <a:pt x="7267956" y="2289047"/>
                  </a:moveTo>
                  <a:lnTo>
                    <a:pt x="7242047" y="2289047"/>
                  </a:lnTo>
                  <a:lnTo>
                    <a:pt x="7238999" y="2287524"/>
                  </a:lnTo>
                  <a:lnTo>
                    <a:pt x="7237476" y="2284475"/>
                  </a:lnTo>
                  <a:lnTo>
                    <a:pt x="7271004" y="2284475"/>
                  </a:lnTo>
                  <a:lnTo>
                    <a:pt x="7271004" y="2287524"/>
                  </a:lnTo>
                  <a:lnTo>
                    <a:pt x="7267956" y="2289047"/>
                  </a:lnTo>
                  <a:close/>
                </a:path>
                <a:path w="8555990" h="2289175">
                  <a:moveTo>
                    <a:pt x="7208520" y="2289047"/>
                  </a:moveTo>
                  <a:lnTo>
                    <a:pt x="7184136" y="2289047"/>
                  </a:lnTo>
                  <a:lnTo>
                    <a:pt x="7181088" y="2287524"/>
                  </a:lnTo>
                  <a:lnTo>
                    <a:pt x="7179564" y="2284475"/>
                  </a:lnTo>
                  <a:lnTo>
                    <a:pt x="7213092" y="2284476"/>
                  </a:lnTo>
                  <a:lnTo>
                    <a:pt x="7211568" y="2287524"/>
                  </a:lnTo>
                  <a:lnTo>
                    <a:pt x="7208520" y="2289047"/>
                  </a:lnTo>
                  <a:close/>
                </a:path>
                <a:path w="8555990" h="2289175">
                  <a:moveTo>
                    <a:pt x="7150608" y="2289047"/>
                  </a:moveTo>
                  <a:lnTo>
                    <a:pt x="7126224" y="2289047"/>
                  </a:lnTo>
                  <a:lnTo>
                    <a:pt x="7123176" y="2287524"/>
                  </a:lnTo>
                  <a:lnTo>
                    <a:pt x="7121652" y="2284475"/>
                  </a:lnTo>
                  <a:lnTo>
                    <a:pt x="7155180" y="2284476"/>
                  </a:lnTo>
                  <a:lnTo>
                    <a:pt x="7153656" y="2287524"/>
                  </a:lnTo>
                  <a:lnTo>
                    <a:pt x="7150608" y="2289047"/>
                  </a:lnTo>
                  <a:close/>
                </a:path>
                <a:path w="8555990" h="2289175">
                  <a:moveTo>
                    <a:pt x="7092696" y="2289047"/>
                  </a:moveTo>
                  <a:lnTo>
                    <a:pt x="7066788" y="2289047"/>
                  </a:lnTo>
                  <a:lnTo>
                    <a:pt x="7063740" y="2287524"/>
                  </a:lnTo>
                  <a:lnTo>
                    <a:pt x="7062216" y="2284475"/>
                  </a:lnTo>
                  <a:lnTo>
                    <a:pt x="7095744" y="2284475"/>
                  </a:lnTo>
                  <a:lnTo>
                    <a:pt x="7095744" y="2287524"/>
                  </a:lnTo>
                  <a:lnTo>
                    <a:pt x="7092696" y="2289047"/>
                  </a:lnTo>
                  <a:close/>
                </a:path>
                <a:path w="8555990" h="2289175">
                  <a:moveTo>
                    <a:pt x="7033260" y="2289047"/>
                  </a:moveTo>
                  <a:lnTo>
                    <a:pt x="7008876" y="2289047"/>
                  </a:lnTo>
                  <a:lnTo>
                    <a:pt x="7005828" y="2287524"/>
                  </a:lnTo>
                  <a:lnTo>
                    <a:pt x="7004304" y="2284475"/>
                  </a:lnTo>
                  <a:lnTo>
                    <a:pt x="7037831" y="2284476"/>
                  </a:lnTo>
                  <a:lnTo>
                    <a:pt x="7036308" y="2287524"/>
                  </a:lnTo>
                  <a:lnTo>
                    <a:pt x="7033260" y="2289047"/>
                  </a:lnTo>
                  <a:close/>
                </a:path>
                <a:path w="8555990" h="2289175">
                  <a:moveTo>
                    <a:pt x="6975347" y="2289047"/>
                  </a:moveTo>
                  <a:lnTo>
                    <a:pt x="6949440" y="2289047"/>
                  </a:lnTo>
                  <a:lnTo>
                    <a:pt x="6946392" y="2287524"/>
                  </a:lnTo>
                  <a:lnTo>
                    <a:pt x="6946392" y="2284475"/>
                  </a:lnTo>
                  <a:lnTo>
                    <a:pt x="6979920" y="2284476"/>
                  </a:lnTo>
                  <a:lnTo>
                    <a:pt x="6978396" y="2287524"/>
                  </a:lnTo>
                  <a:lnTo>
                    <a:pt x="6975347" y="2289047"/>
                  </a:lnTo>
                  <a:close/>
                </a:path>
                <a:path w="8555990" h="2289175">
                  <a:moveTo>
                    <a:pt x="6915912" y="2289047"/>
                  </a:moveTo>
                  <a:lnTo>
                    <a:pt x="6891528" y="2289047"/>
                  </a:lnTo>
                  <a:lnTo>
                    <a:pt x="6888480" y="2287524"/>
                  </a:lnTo>
                  <a:lnTo>
                    <a:pt x="6886956" y="2284475"/>
                  </a:lnTo>
                  <a:lnTo>
                    <a:pt x="6920483" y="2284476"/>
                  </a:lnTo>
                  <a:lnTo>
                    <a:pt x="6918960" y="2287524"/>
                  </a:lnTo>
                  <a:lnTo>
                    <a:pt x="6915912" y="2289047"/>
                  </a:lnTo>
                  <a:close/>
                </a:path>
                <a:path w="8555990" h="2289175">
                  <a:moveTo>
                    <a:pt x="6857999" y="2289047"/>
                  </a:moveTo>
                  <a:lnTo>
                    <a:pt x="6833615" y="2289047"/>
                  </a:lnTo>
                  <a:lnTo>
                    <a:pt x="6830568" y="2287524"/>
                  </a:lnTo>
                  <a:lnTo>
                    <a:pt x="6829044" y="2284475"/>
                  </a:lnTo>
                  <a:lnTo>
                    <a:pt x="6862572" y="2284476"/>
                  </a:lnTo>
                  <a:lnTo>
                    <a:pt x="6861047" y="2287524"/>
                  </a:lnTo>
                  <a:lnTo>
                    <a:pt x="6857999" y="2289047"/>
                  </a:lnTo>
                  <a:close/>
                </a:path>
                <a:path w="8555990" h="2289175">
                  <a:moveTo>
                    <a:pt x="6800088" y="2289047"/>
                  </a:moveTo>
                  <a:lnTo>
                    <a:pt x="6774180" y="2289047"/>
                  </a:lnTo>
                  <a:lnTo>
                    <a:pt x="6771131" y="2287524"/>
                  </a:lnTo>
                  <a:lnTo>
                    <a:pt x="6771131" y="2284475"/>
                  </a:lnTo>
                  <a:lnTo>
                    <a:pt x="6803136" y="2284475"/>
                  </a:lnTo>
                  <a:lnTo>
                    <a:pt x="6803136" y="2287524"/>
                  </a:lnTo>
                  <a:lnTo>
                    <a:pt x="6800088" y="2289047"/>
                  </a:lnTo>
                  <a:close/>
                </a:path>
                <a:path w="8555990" h="2289175">
                  <a:moveTo>
                    <a:pt x="6740652" y="2289047"/>
                  </a:moveTo>
                  <a:lnTo>
                    <a:pt x="6716268" y="2289047"/>
                  </a:lnTo>
                  <a:lnTo>
                    <a:pt x="6713220" y="2287524"/>
                  </a:lnTo>
                  <a:lnTo>
                    <a:pt x="6711696" y="2284475"/>
                  </a:lnTo>
                  <a:lnTo>
                    <a:pt x="6745224" y="2284476"/>
                  </a:lnTo>
                  <a:lnTo>
                    <a:pt x="6743699" y="2287524"/>
                  </a:lnTo>
                  <a:lnTo>
                    <a:pt x="6740652" y="2289047"/>
                  </a:lnTo>
                  <a:close/>
                </a:path>
                <a:path w="8555990" h="2289175">
                  <a:moveTo>
                    <a:pt x="6682740" y="2289047"/>
                  </a:moveTo>
                  <a:lnTo>
                    <a:pt x="6658356" y="2289047"/>
                  </a:lnTo>
                  <a:lnTo>
                    <a:pt x="6655308" y="2287524"/>
                  </a:lnTo>
                  <a:lnTo>
                    <a:pt x="6653784" y="2284475"/>
                  </a:lnTo>
                  <a:lnTo>
                    <a:pt x="6687312" y="2284476"/>
                  </a:lnTo>
                  <a:lnTo>
                    <a:pt x="6685788" y="2287524"/>
                  </a:lnTo>
                  <a:lnTo>
                    <a:pt x="6682740" y="2289047"/>
                  </a:lnTo>
                  <a:close/>
                </a:path>
                <a:path w="8555990" h="2289175">
                  <a:moveTo>
                    <a:pt x="6624828" y="2289047"/>
                  </a:moveTo>
                  <a:lnTo>
                    <a:pt x="6598920" y="2289047"/>
                  </a:lnTo>
                  <a:lnTo>
                    <a:pt x="6595872" y="2287524"/>
                  </a:lnTo>
                  <a:lnTo>
                    <a:pt x="6594348" y="2284475"/>
                  </a:lnTo>
                  <a:lnTo>
                    <a:pt x="6627876" y="2284475"/>
                  </a:lnTo>
                  <a:lnTo>
                    <a:pt x="6627876" y="2287524"/>
                  </a:lnTo>
                  <a:lnTo>
                    <a:pt x="6624828" y="2289047"/>
                  </a:lnTo>
                  <a:close/>
                </a:path>
                <a:path w="8555990" h="2289175">
                  <a:moveTo>
                    <a:pt x="6565392" y="2289047"/>
                  </a:moveTo>
                  <a:lnTo>
                    <a:pt x="6541008" y="2289047"/>
                  </a:lnTo>
                  <a:lnTo>
                    <a:pt x="6537960" y="2287524"/>
                  </a:lnTo>
                  <a:lnTo>
                    <a:pt x="6536436" y="2284475"/>
                  </a:lnTo>
                  <a:lnTo>
                    <a:pt x="6569963" y="2284476"/>
                  </a:lnTo>
                  <a:lnTo>
                    <a:pt x="6568440" y="2287524"/>
                  </a:lnTo>
                  <a:lnTo>
                    <a:pt x="6565392" y="2289047"/>
                  </a:lnTo>
                  <a:close/>
                </a:path>
                <a:path w="8555990" h="2289175">
                  <a:moveTo>
                    <a:pt x="6507480" y="2289047"/>
                  </a:moveTo>
                  <a:lnTo>
                    <a:pt x="6481572" y="2289047"/>
                  </a:lnTo>
                  <a:lnTo>
                    <a:pt x="6478524" y="2287524"/>
                  </a:lnTo>
                  <a:lnTo>
                    <a:pt x="6478524" y="2284475"/>
                  </a:lnTo>
                  <a:lnTo>
                    <a:pt x="6512052" y="2284476"/>
                  </a:lnTo>
                  <a:lnTo>
                    <a:pt x="6510528" y="2287524"/>
                  </a:lnTo>
                  <a:lnTo>
                    <a:pt x="6507480" y="2289047"/>
                  </a:lnTo>
                  <a:close/>
                </a:path>
                <a:path w="8555990" h="2289175">
                  <a:moveTo>
                    <a:pt x="6449568" y="2289047"/>
                  </a:moveTo>
                  <a:lnTo>
                    <a:pt x="6423660" y="2289047"/>
                  </a:lnTo>
                  <a:lnTo>
                    <a:pt x="6420612" y="2287524"/>
                  </a:lnTo>
                  <a:lnTo>
                    <a:pt x="6419088" y="2284475"/>
                  </a:lnTo>
                  <a:lnTo>
                    <a:pt x="6452615" y="2284475"/>
                  </a:lnTo>
                  <a:lnTo>
                    <a:pt x="6452615" y="2287524"/>
                  </a:lnTo>
                  <a:lnTo>
                    <a:pt x="6449568" y="2289047"/>
                  </a:lnTo>
                  <a:close/>
                </a:path>
                <a:path w="8555990" h="2289175">
                  <a:moveTo>
                    <a:pt x="6390131" y="2289047"/>
                  </a:moveTo>
                  <a:lnTo>
                    <a:pt x="6365747" y="2289047"/>
                  </a:lnTo>
                  <a:lnTo>
                    <a:pt x="6362699" y="2287524"/>
                  </a:lnTo>
                  <a:lnTo>
                    <a:pt x="6361176" y="2284475"/>
                  </a:lnTo>
                  <a:lnTo>
                    <a:pt x="6394704" y="2284476"/>
                  </a:lnTo>
                  <a:lnTo>
                    <a:pt x="6393180" y="2287524"/>
                  </a:lnTo>
                  <a:lnTo>
                    <a:pt x="6390131" y="2289047"/>
                  </a:lnTo>
                  <a:close/>
                </a:path>
                <a:path w="8555990" h="2289175">
                  <a:moveTo>
                    <a:pt x="6332220" y="2289047"/>
                  </a:moveTo>
                  <a:lnTo>
                    <a:pt x="6306312" y="2289047"/>
                  </a:lnTo>
                  <a:lnTo>
                    <a:pt x="6303263" y="2287524"/>
                  </a:lnTo>
                  <a:lnTo>
                    <a:pt x="6303263" y="2284475"/>
                  </a:lnTo>
                  <a:lnTo>
                    <a:pt x="6336792" y="2284476"/>
                  </a:lnTo>
                  <a:lnTo>
                    <a:pt x="6335268" y="2287524"/>
                  </a:lnTo>
                  <a:lnTo>
                    <a:pt x="6332220" y="2289047"/>
                  </a:lnTo>
                  <a:close/>
                </a:path>
                <a:path w="8555990" h="2289175">
                  <a:moveTo>
                    <a:pt x="6272783" y="2289047"/>
                  </a:moveTo>
                  <a:lnTo>
                    <a:pt x="6248399" y="2289047"/>
                  </a:lnTo>
                  <a:lnTo>
                    <a:pt x="6245352" y="2287524"/>
                  </a:lnTo>
                  <a:lnTo>
                    <a:pt x="6243828" y="2284475"/>
                  </a:lnTo>
                  <a:lnTo>
                    <a:pt x="6277356" y="2284476"/>
                  </a:lnTo>
                  <a:lnTo>
                    <a:pt x="6275831" y="2287524"/>
                  </a:lnTo>
                  <a:lnTo>
                    <a:pt x="6272783" y="2289047"/>
                  </a:lnTo>
                  <a:close/>
                </a:path>
                <a:path w="8555990" h="2289175">
                  <a:moveTo>
                    <a:pt x="6214872" y="2289047"/>
                  </a:moveTo>
                  <a:lnTo>
                    <a:pt x="6190488" y="2289047"/>
                  </a:lnTo>
                  <a:lnTo>
                    <a:pt x="6187440" y="2287524"/>
                  </a:lnTo>
                  <a:lnTo>
                    <a:pt x="6185916" y="2284475"/>
                  </a:lnTo>
                  <a:lnTo>
                    <a:pt x="6219444" y="2284476"/>
                  </a:lnTo>
                  <a:lnTo>
                    <a:pt x="6217920" y="2287524"/>
                  </a:lnTo>
                  <a:lnTo>
                    <a:pt x="6214872" y="2289047"/>
                  </a:lnTo>
                  <a:close/>
                </a:path>
                <a:path w="8555990" h="2289175">
                  <a:moveTo>
                    <a:pt x="6156960" y="2289047"/>
                  </a:moveTo>
                  <a:lnTo>
                    <a:pt x="6131052" y="2289047"/>
                  </a:lnTo>
                  <a:lnTo>
                    <a:pt x="6128004" y="2287524"/>
                  </a:lnTo>
                  <a:lnTo>
                    <a:pt x="6128004" y="2284475"/>
                  </a:lnTo>
                  <a:lnTo>
                    <a:pt x="6160008" y="2284475"/>
                  </a:lnTo>
                  <a:lnTo>
                    <a:pt x="6160008" y="2287524"/>
                  </a:lnTo>
                  <a:lnTo>
                    <a:pt x="6156960" y="2289047"/>
                  </a:lnTo>
                  <a:close/>
                </a:path>
                <a:path w="8555990" h="2289175">
                  <a:moveTo>
                    <a:pt x="6097524" y="2289047"/>
                  </a:moveTo>
                  <a:lnTo>
                    <a:pt x="6073140" y="2289047"/>
                  </a:lnTo>
                  <a:lnTo>
                    <a:pt x="6070092" y="2287524"/>
                  </a:lnTo>
                  <a:lnTo>
                    <a:pt x="6068568" y="2284475"/>
                  </a:lnTo>
                  <a:lnTo>
                    <a:pt x="6102096" y="2284476"/>
                  </a:lnTo>
                  <a:lnTo>
                    <a:pt x="6100572" y="2287524"/>
                  </a:lnTo>
                  <a:lnTo>
                    <a:pt x="6097524" y="2289047"/>
                  </a:lnTo>
                  <a:close/>
                </a:path>
                <a:path w="8555990" h="2289175">
                  <a:moveTo>
                    <a:pt x="6039612" y="2289047"/>
                  </a:moveTo>
                  <a:lnTo>
                    <a:pt x="6015228" y="2289047"/>
                  </a:lnTo>
                  <a:lnTo>
                    <a:pt x="6012179" y="2287524"/>
                  </a:lnTo>
                  <a:lnTo>
                    <a:pt x="6010656" y="2284475"/>
                  </a:lnTo>
                  <a:lnTo>
                    <a:pt x="6044183" y="2284476"/>
                  </a:lnTo>
                  <a:lnTo>
                    <a:pt x="6042660" y="2287524"/>
                  </a:lnTo>
                  <a:lnTo>
                    <a:pt x="6039612" y="2289047"/>
                  </a:lnTo>
                  <a:close/>
                </a:path>
                <a:path w="8555990" h="2289175">
                  <a:moveTo>
                    <a:pt x="5981699" y="2289047"/>
                  </a:moveTo>
                  <a:lnTo>
                    <a:pt x="5955792" y="2289047"/>
                  </a:lnTo>
                  <a:lnTo>
                    <a:pt x="5952744" y="2287524"/>
                  </a:lnTo>
                  <a:lnTo>
                    <a:pt x="5951220" y="2284475"/>
                  </a:lnTo>
                  <a:lnTo>
                    <a:pt x="5984747" y="2284475"/>
                  </a:lnTo>
                  <a:lnTo>
                    <a:pt x="5984747" y="2287524"/>
                  </a:lnTo>
                  <a:lnTo>
                    <a:pt x="5981699" y="2289047"/>
                  </a:lnTo>
                  <a:close/>
                </a:path>
                <a:path w="8555990" h="2289175">
                  <a:moveTo>
                    <a:pt x="5922263" y="2289047"/>
                  </a:moveTo>
                  <a:lnTo>
                    <a:pt x="5897879" y="2289047"/>
                  </a:lnTo>
                  <a:lnTo>
                    <a:pt x="5894831" y="2287524"/>
                  </a:lnTo>
                  <a:lnTo>
                    <a:pt x="5893308" y="2284475"/>
                  </a:lnTo>
                  <a:lnTo>
                    <a:pt x="5926836" y="2284476"/>
                  </a:lnTo>
                  <a:lnTo>
                    <a:pt x="5925312" y="2287524"/>
                  </a:lnTo>
                  <a:lnTo>
                    <a:pt x="5922263" y="2289047"/>
                  </a:lnTo>
                  <a:close/>
                </a:path>
                <a:path w="8555990" h="2289175">
                  <a:moveTo>
                    <a:pt x="5864352" y="2289047"/>
                  </a:moveTo>
                  <a:lnTo>
                    <a:pt x="5838444" y="2289047"/>
                  </a:lnTo>
                  <a:lnTo>
                    <a:pt x="5835396" y="2287524"/>
                  </a:lnTo>
                  <a:lnTo>
                    <a:pt x="5835396" y="2284475"/>
                  </a:lnTo>
                  <a:lnTo>
                    <a:pt x="5868924" y="2284476"/>
                  </a:lnTo>
                  <a:lnTo>
                    <a:pt x="5867399" y="2287524"/>
                  </a:lnTo>
                  <a:lnTo>
                    <a:pt x="5864352" y="2289047"/>
                  </a:lnTo>
                  <a:close/>
                </a:path>
                <a:path w="8555990" h="2289175">
                  <a:moveTo>
                    <a:pt x="5806440" y="2289047"/>
                  </a:moveTo>
                  <a:lnTo>
                    <a:pt x="5780531" y="2289047"/>
                  </a:lnTo>
                  <a:lnTo>
                    <a:pt x="5777483" y="2287524"/>
                  </a:lnTo>
                  <a:lnTo>
                    <a:pt x="5775960" y="2284475"/>
                  </a:lnTo>
                  <a:lnTo>
                    <a:pt x="5809488" y="2284475"/>
                  </a:lnTo>
                  <a:lnTo>
                    <a:pt x="5809488" y="2287524"/>
                  </a:lnTo>
                  <a:lnTo>
                    <a:pt x="5806440" y="2289047"/>
                  </a:lnTo>
                  <a:close/>
                </a:path>
                <a:path w="8555990" h="2289175">
                  <a:moveTo>
                    <a:pt x="5747004" y="2289047"/>
                  </a:moveTo>
                  <a:lnTo>
                    <a:pt x="5722620" y="2289047"/>
                  </a:lnTo>
                  <a:lnTo>
                    <a:pt x="5719572" y="2287524"/>
                  </a:lnTo>
                  <a:lnTo>
                    <a:pt x="5718048" y="2284475"/>
                  </a:lnTo>
                  <a:lnTo>
                    <a:pt x="5751576" y="2284476"/>
                  </a:lnTo>
                  <a:lnTo>
                    <a:pt x="5750052" y="2287524"/>
                  </a:lnTo>
                  <a:lnTo>
                    <a:pt x="5747004" y="2289047"/>
                  </a:lnTo>
                  <a:close/>
                </a:path>
                <a:path w="8555990" h="2289175">
                  <a:moveTo>
                    <a:pt x="5689092" y="2289047"/>
                  </a:moveTo>
                  <a:lnTo>
                    <a:pt x="5663183" y="2289047"/>
                  </a:lnTo>
                  <a:lnTo>
                    <a:pt x="5660136" y="2287524"/>
                  </a:lnTo>
                  <a:lnTo>
                    <a:pt x="5660136" y="2284475"/>
                  </a:lnTo>
                  <a:lnTo>
                    <a:pt x="5693663" y="2284476"/>
                  </a:lnTo>
                  <a:lnTo>
                    <a:pt x="5692140" y="2287524"/>
                  </a:lnTo>
                  <a:lnTo>
                    <a:pt x="5689092" y="2289047"/>
                  </a:lnTo>
                  <a:close/>
                </a:path>
                <a:path w="8555990" h="2289175">
                  <a:moveTo>
                    <a:pt x="5629656" y="2289047"/>
                  </a:moveTo>
                  <a:lnTo>
                    <a:pt x="5605272" y="2289047"/>
                  </a:lnTo>
                  <a:lnTo>
                    <a:pt x="5602224" y="2287524"/>
                  </a:lnTo>
                  <a:lnTo>
                    <a:pt x="5600700" y="2284475"/>
                  </a:lnTo>
                  <a:lnTo>
                    <a:pt x="5634228" y="2284476"/>
                  </a:lnTo>
                  <a:lnTo>
                    <a:pt x="5632704" y="2287524"/>
                  </a:lnTo>
                  <a:lnTo>
                    <a:pt x="5629656" y="2289047"/>
                  </a:lnTo>
                  <a:close/>
                </a:path>
                <a:path w="8555990" h="2289175">
                  <a:moveTo>
                    <a:pt x="5571744" y="2289047"/>
                  </a:moveTo>
                  <a:lnTo>
                    <a:pt x="5547360" y="2289047"/>
                  </a:lnTo>
                  <a:lnTo>
                    <a:pt x="5544312" y="2287524"/>
                  </a:lnTo>
                  <a:lnTo>
                    <a:pt x="5542788" y="2284475"/>
                  </a:lnTo>
                  <a:lnTo>
                    <a:pt x="5576315" y="2284476"/>
                  </a:lnTo>
                  <a:lnTo>
                    <a:pt x="5574792" y="2287524"/>
                  </a:lnTo>
                  <a:lnTo>
                    <a:pt x="5571744" y="2289047"/>
                  </a:lnTo>
                  <a:close/>
                </a:path>
                <a:path w="8555990" h="2289175">
                  <a:moveTo>
                    <a:pt x="5513831" y="2289047"/>
                  </a:moveTo>
                  <a:lnTo>
                    <a:pt x="5487924" y="2289047"/>
                  </a:lnTo>
                  <a:lnTo>
                    <a:pt x="5484876" y="2287524"/>
                  </a:lnTo>
                  <a:lnTo>
                    <a:pt x="5483352" y="2284475"/>
                  </a:lnTo>
                  <a:lnTo>
                    <a:pt x="5516879" y="2284475"/>
                  </a:lnTo>
                  <a:lnTo>
                    <a:pt x="5516879" y="2287524"/>
                  </a:lnTo>
                  <a:lnTo>
                    <a:pt x="5513831" y="2289047"/>
                  </a:lnTo>
                  <a:close/>
                </a:path>
                <a:path w="8555990" h="2289175">
                  <a:moveTo>
                    <a:pt x="5454396" y="2289047"/>
                  </a:moveTo>
                  <a:lnTo>
                    <a:pt x="5430012" y="2289047"/>
                  </a:lnTo>
                  <a:lnTo>
                    <a:pt x="5426963" y="2287524"/>
                  </a:lnTo>
                  <a:lnTo>
                    <a:pt x="5425440" y="2284475"/>
                  </a:lnTo>
                  <a:lnTo>
                    <a:pt x="5458968" y="2284476"/>
                  </a:lnTo>
                  <a:lnTo>
                    <a:pt x="5457444" y="2287524"/>
                  </a:lnTo>
                  <a:lnTo>
                    <a:pt x="5454396" y="2289047"/>
                  </a:lnTo>
                  <a:close/>
                </a:path>
                <a:path w="8555990" h="2289175">
                  <a:moveTo>
                    <a:pt x="5396483" y="2289047"/>
                  </a:moveTo>
                  <a:lnTo>
                    <a:pt x="5372099" y="2289047"/>
                  </a:lnTo>
                  <a:lnTo>
                    <a:pt x="5369052" y="2287524"/>
                  </a:lnTo>
                  <a:lnTo>
                    <a:pt x="5367528" y="2284475"/>
                  </a:lnTo>
                  <a:lnTo>
                    <a:pt x="5401056" y="2284476"/>
                  </a:lnTo>
                  <a:lnTo>
                    <a:pt x="5399531" y="2287524"/>
                  </a:lnTo>
                  <a:lnTo>
                    <a:pt x="5396483" y="2289047"/>
                  </a:lnTo>
                  <a:close/>
                </a:path>
                <a:path w="8555990" h="2289175">
                  <a:moveTo>
                    <a:pt x="5338572" y="2289047"/>
                  </a:moveTo>
                  <a:lnTo>
                    <a:pt x="5312663" y="2289047"/>
                  </a:lnTo>
                  <a:lnTo>
                    <a:pt x="5309615" y="2287524"/>
                  </a:lnTo>
                  <a:lnTo>
                    <a:pt x="5308092" y="2284475"/>
                  </a:lnTo>
                  <a:lnTo>
                    <a:pt x="5341620" y="2284475"/>
                  </a:lnTo>
                  <a:lnTo>
                    <a:pt x="5341620" y="2287524"/>
                  </a:lnTo>
                  <a:lnTo>
                    <a:pt x="5338572" y="2289047"/>
                  </a:lnTo>
                  <a:close/>
                </a:path>
                <a:path w="8555990" h="2289175">
                  <a:moveTo>
                    <a:pt x="5279136" y="2289047"/>
                  </a:moveTo>
                  <a:lnTo>
                    <a:pt x="5254752" y="2289047"/>
                  </a:lnTo>
                  <a:lnTo>
                    <a:pt x="5251704" y="2287524"/>
                  </a:lnTo>
                  <a:lnTo>
                    <a:pt x="5250180" y="2284475"/>
                  </a:lnTo>
                  <a:lnTo>
                    <a:pt x="5283708" y="2284476"/>
                  </a:lnTo>
                  <a:lnTo>
                    <a:pt x="5282183" y="2287524"/>
                  </a:lnTo>
                  <a:lnTo>
                    <a:pt x="5279136" y="2289047"/>
                  </a:lnTo>
                  <a:close/>
                </a:path>
                <a:path w="8555990" h="2289175">
                  <a:moveTo>
                    <a:pt x="5221224" y="2289047"/>
                  </a:moveTo>
                  <a:lnTo>
                    <a:pt x="5195315" y="2289047"/>
                  </a:lnTo>
                  <a:lnTo>
                    <a:pt x="5192268" y="2287524"/>
                  </a:lnTo>
                  <a:lnTo>
                    <a:pt x="5192268" y="2284475"/>
                  </a:lnTo>
                  <a:lnTo>
                    <a:pt x="5225796" y="2284476"/>
                  </a:lnTo>
                  <a:lnTo>
                    <a:pt x="5224272" y="2287524"/>
                  </a:lnTo>
                  <a:lnTo>
                    <a:pt x="5221224" y="2289047"/>
                  </a:lnTo>
                  <a:close/>
                </a:path>
                <a:path w="8555990" h="2289175">
                  <a:moveTo>
                    <a:pt x="5161788" y="2289047"/>
                  </a:moveTo>
                  <a:lnTo>
                    <a:pt x="5137404" y="2289047"/>
                  </a:lnTo>
                  <a:lnTo>
                    <a:pt x="5134356" y="2287524"/>
                  </a:lnTo>
                  <a:lnTo>
                    <a:pt x="5132832" y="2284475"/>
                  </a:lnTo>
                  <a:lnTo>
                    <a:pt x="5166360" y="2284476"/>
                  </a:lnTo>
                  <a:lnTo>
                    <a:pt x="5164836" y="2287524"/>
                  </a:lnTo>
                  <a:lnTo>
                    <a:pt x="5161788" y="2289047"/>
                  </a:lnTo>
                  <a:close/>
                </a:path>
                <a:path w="8555990" h="2289175">
                  <a:moveTo>
                    <a:pt x="5103876" y="2289047"/>
                  </a:moveTo>
                  <a:lnTo>
                    <a:pt x="5079492" y="2289047"/>
                  </a:lnTo>
                  <a:lnTo>
                    <a:pt x="5076444" y="2287524"/>
                  </a:lnTo>
                  <a:lnTo>
                    <a:pt x="5074920" y="2284475"/>
                  </a:lnTo>
                  <a:lnTo>
                    <a:pt x="5108447" y="2284476"/>
                  </a:lnTo>
                  <a:lnTo>
                    <a:pt x="5106924" y="2287524"/>
                  </a:lnTo>
                  <a:lnTo>
                    <a:pt x="5103876" y="2289047"/>
                  </a:lnTo>
                  <a:close/>
                </a:path>
                <a:path w="8555990" h="2289175">
                  <a:moveTo>
                    <a:pt x="5045963" y="2289047"/>
                  </a:moveTo>
                  <a:lnTo>
                    <a:pt x="5020056" y="2289047"/>
                  </a:lnTo>
                  <a:lnTo>
                    <a:pt x="5017008" y="2287524"/>
                  </a:lnTo>
                  <a:lnTo>
                    <a:pt x="5017008" y="2284475"/>
                  </a:lnTo>
                  <a:lnTo>
                    <a:pt x="5049012" y="2284475"/>
                  </a:lnTo>
                  <a:lnTo>
                    <a:pt x="5049012" y="2287524"/>
                  </a:lnTo>
                  <a:lnTo>
                    <a:pt x="5045963" y="2289047"/>
                  </a:lnTo>
                  <a:close/>
                </a:path>
                <a:path w="8555990" h="2289175">
                  <a:moveTo>
                    <a:pt x="4986528" y="2289047"/>
                  </a:moveTo>
                  <a:lnTo>
                    <a:pt x="4962144" y="2289047"/>
                  </a:lnTo>
                  <a:lnTo>
                    <a:pt x="4959095" y="2287524"/>
                  </a:lnTo>
                  <a:lnTo>
                    <a:pt x="4957572" y="2284475"/>
                  </a:lnTo>
                  <a:lnTo>
                    <a:pt x="4991099" y="2284476"/>
                  </a:lnTo>
                  <a:lnTo>
                    <a:pt x="4989576" y="2287524"/>
                  </a:lnTo>
                  <a:lnTo>
                    <a:pt x="4986528" y="2289047"/>
                  </a:lnTo>
                  <a:close/>
                </a:path>
                <a:path w="8555990" h="2289175">
                  <a:moveTo>
                    <a:pt x="4928615" y="2289047"/>
                  </a:moveTo>
                  <a:lnTo>
                    <a:pt x="4904231" y="2289047"/>
                  </a:lnTo>
                  <a:lnTo>
                    <a:pt x="4901183" y="2287524"/>
                  </a:lnTo>
                  <a:lnTo>
                    <a:pt x="4899660" y="2284475"/>
                  </a:lnTo>
                  <a:lnTo>
                    <a:pt x="4933188" y="2284476"/>
                  </a:lnTo>
                  <a:lnTo>
                    <a:pt x="4931663" y="2287524"/>
                  </a:lnTo>
                  <a:lnTo>
                    <a:pt x="4928615" y="2289047"/>
                  </a:lnTo>
                  <a:close/>
                </a:path>
                <a:path w="8555990" h="2289175">
                  <a:moveTo>
                    <a:pt x="4870704" y="2289047"/>
                  </a:moveTo>
                  <a:lnTo>
                    <a:pt x="4844795" y="2289047"/>
                  </a:lnTo>
                  <a:lnTo>
                    <a:pt x="4841747" y="2287524"/>
                  </a:lnTo>
                  <a:lnTo>
                    <a:pt x="4840224" y="2284475"/>
                  </a:lnTo>
                  <a:lnTo>
                    <a:pt x="4873752" y="2284475"/>
                  </a:lnTo>
                  <a:lnTo>
                    <a:pt x="4873752" y="2287524"/>
                  </a:lnTo>
                  <a:lnTo>
                    <a:pt x="4870704" y="2289047"/>
                  </a:lnTo>
                  <a:close/>
                </a:path>
                <a:path w="8555990" h="2289175">
                  <a:moveTo>
                    <a:pt x="4811268" y="2289047"/>
                  </a:moveTo>
                  <a:lnTo>
                    <a:pt x="4786883" y="2289047"/>
                  </a:lnTo>
                  <a:lnTo>
                    <a:pt x="4783836" y="2287524"/>
                  </a:lnTo>
                  <a:lnTo>
                    <a:pt x="4782312" y="2284475"/>
                  </a:lnTo>
                  <a:lnTo>
                    <a:pt x="4815840" y="2284476"/>
                  </a:lnTo>
                  <a:lnTo>
                    <a:pt x="4814315" y="2287524"/>
                  </a:lnTo>
                  <a:lnTo>
                    <a:pt x="4811268" y="2289047"/>
                  </a:lnTo>
                  <a:close/>
                </a:path>
                <a:path w="8555990" h="2289175">
                  <a:moveTo>
                    <a:pt x="4753356" y="2289047"/>
                  </a:moveTo>
                  <a:lnTo>
                    <a:pt x="4727447" y="2289047"/>
                  </a:lnTo>
                  <a:lnTo>
                    <a:pt x="4724399" y="2287524"/>
                  </a:lnTo>
                  <a:lnTo>
                    <a:pt x="4724399" y="2284475"/>
                  </a:lnTo>
                  <a:lnTo>
                    <a:pt x="4757928" y="2284476"/>
                  </a:lnTo>
                  <a:lnTo>
                    <a:pt x="4756404" y="2287524"/>
                  </a:lnTo>
                  <a:lnTo>
                    <a:pt x="4753356" y="2289047"/>
                  </a:lnTo>
                  <a:close/>
                </a:path>
                <a:path w="8555990" h="2289175">
                  <a:moveTo>
                    <a:pt x="4695444" y="2289047"/>
                  </a:moveTo>
                  <a:lnTo>
                    <a:pt x="4669536" y="2289047"/>
                  </a:lnTo>
                  <a:lnTo>
                    <a:pt x="4666488" y="2287524"/>
                  </a:lnTo>
                  <a:lnTo>
                    <a:pt x="4664964" y="2284475"/>
                  </a:lnTo>
                  <a:lnTo>
                    <a:pt x="4698492" y="2284475"/>
                  </a:lnTo>
                  <a:lnTo>
                    <a:pt x="4698492" y="2287524"/>
                  </a:lnTo>
                  <a:lnTo>
                    <a:pt x="4695444" y="2289047"/>
                  </a:lnTo>
                  <a:close/>
                </a:path>
                <a:path w="8555990" h="2289175">
                  <a:moveTo>
                    <a:pt x="4636008" y="2289047"/>
                  </a:moveTo>
                  <a:lnTo>
                    <a:pt x="4611624" y="2289047"/>
                  </a:lnTo>
                  <a:lnTo>
                    <a:pt x="4608576" y="2287524"/>
                  </a:lnTo>
                  <a:lnTo>
                    <a:pt x="4607052" y="2284475"/>
                  </a:lnTo>
                  <a:lnTo>
                    <a:pt x="4640579" y="2284476"/>
                  </a:lnTo>
                  <a:lnTo>
                    <a:pt x="4639056" y="2287524"/>
                  </a:lnTo>
                  <a:lnTo>
                    <a:pt x="4636008" y="2289047"/>
                  </a:lnTo>
                  <a:close/>
                </a:path>
                <a:path w="8555990" h="2289175">
                  <a:moveTo>
                    <a:pt x="4578095" y="2289047"/>
                  </a:moveTo>
                  <a:lnTo>
                    <a:pt x="4552188" y="2289047"/>
                  </a:lnTo>
                  <a:lnTo>
                    <a:pt x="4549140" y="2287524"/>
                  </a:lnTo>
                  <a:lnTo>
                    <a:pt x="4549140" y="2284475"/>
                  </a:lnTo>
                  <a:lnTo>
                    <a:pt x="4582668" y="2284476"/>
                  </a:lnTo>
                  <a:lnTo>
                    <a:pt x="4581144" y="2287524"/>
                  </a:lnTo>
                  <a:lnTo>
                    <a:pt x="4578095" y="2289047"/>
                  </a:lnTo>
                  <a:close/>
                </a:path>
                <a:path w="8555990" h="2289175">
                  <a:moveTo>
                    <a:pt x="4518660" y="2289047"/>
                  </a:moveTo>
                  <a:lnTo>
                    <a:pt x="4494276" y="2289047"/>
                  </a:lnTo>
                  <a:lnTo>
                    <a:pt x="4491228" y="2287524"/>
                  </a:lnTo>
                  <a:lnTo>
                    <a:pt x="4489704" y="2284475"/>
                  </a:lnTo>
                  <a:lnTo>
                    <a:pt x="4523231" y="2284476"/>
                  </a:lnTo>
                  <a:lnTo>
                    <a:pt x="4521708" y="2287524"/>
                  </a:lnTo>
                  <a:lnTo>
                    <a:pt x="4518660" y="2289047"/>
                  </a:lnTo>
                  <a:close/>
                </a:path>
                <a:path w="8555990" h="2289175">
                  <a:moveTo>
                    <a:pt x="4460747" y="2289047"/>
                  </a:moveTo>
                  <a:lnTo>
                    <a:pt x="4436363" y="2289047"/>
                  </a:lnTo>
                  <a:lnTo>
                    <a:pt x="4433315" y="2287524"/>
                  </a:lnTo>
                  <a:lnTo>
                    <a:pt x="4431792" y="2284475"/>
                  </a:lnTo>
                  <a:lnTo>
                    <a:pt x="4465320" y="2284476"/>
                  </a:lnTo>
                  <a:lnTo>
                    <a:pt x="4463795" y="2287524"/>
                  </a:lnTo>
                  <a:lnTo>
                    <a:pt x="4460747" y="2289047"/>
                  </a:lnTo>
                  <a:close/>
                </a:path>
                <a:path w="8555990" h="2289175">
                  <a:moveTo>
                    <a:pt x="4402836" y="2289047"/>
                  </a:moveTo>
                  <a:lnTo>
                    <a:pt x="4376928" y="2289047"/>
                  </a:lnTo>
                  <a:lnTo>
                    <a:pt x="4373879" y="2287524"/>
                  </a:lnTo>
                  <a:lnTo>
                    <a:pt x="4373879" y="2284475"/>
                  </a:lnTo>
                  <a:lnTo>
                    <a:pt x="4405883" y="2284475"/>
                  </a:lnTo>
                  <a:lnTo>
                    <a:pt x="4405883" y="2287524"/>
                  </a:lnTo>
                  <a:lnTo>
                    <a:pt x="4402836" y="2289047"/>
                  </a:lnTo>
                  <a:close/>
                </a:path>
                <a:path w="8555990" h="2289175">
                  <a:moveTo>
                    <a:pt x="4343399" y="2289047"/>
                  </a:moveTo>
                  <a:lnTo>
                    <a:pt x="4319015" y="2289047"/>
                  </a:lnTo>
                  <a:lnTo>
                    <a:pt x="4315968" y="2287524"/>
                  </a:lnTo>
                  <a:lnTo>
                    <a:pt x="4314444" y="2284475"/>
                  </a:lnTo>
                  <a:lnTo>
                    <a:pt x="4347972" y="2284476"/>
                  </a:lnTo>
                  <a:lnTo>
                    <a:pt x="4346447" y="2287524"/>
                  </a:lnTo>
                  <a:lnTo>
                    <a:pt x="4343399" y="2289047"/>
                  </a:lnTo>
                  <a:close/>
                </a:path>
                <a:path w="8555990" h="2289175">
                  <a:moveTo>
                    <a:pt x="4285488" y="2289047"/>
                  </a:moveTo>
                  <a:lnTo>
                    <a:pt x="4261104" y="2289047"/>
                  </a:lnTo>
                  <a:lnTo>
                    <a:pt x="4258056" y="2287524"/>
                  </a:lnTo>
                  <a:lnTo>
                    <a:pt x="4256532" y="2284475"/>
                  </a:lnTo>
                  <a:lnTo>
                    <a:pt x="4290060" y="2284476"/>
                  </a:lnTo>
                  <a:lnTo>
                    <a:pt x="4288536" y="2287524"/>
                  </a:lnTo>
                  <a:lnTo>
                    <a:pt x="4285488" y="2289047"/>
                  </a:lnTo>
                  <a:close/>
                </a:path>
                <a:path w="8555990" h="2289175">
                  <a:moveTo>
                    <a:pt x="4227576" y="2289047"/>
                  </a:moveTo>
                  <a:lnTo>
                    <a:pt x="4201668" y="2289047"/>
                  </a:lnTo>
                  <a:lnTo>
                    <a:pt x="4198620" y="2287524"/>
                  </a:lnTo>
                  <a:lnTo>
                    <a:pt x="4197096" y="2284475"/>
                  </a:lnTo>
                  <a:lnTo>
                    <a:pt x="4230624" y="2284475"/>
                  </a:lnTo>
                  <a:lnTo>
                    <a:pt x="4230624" y="2287524"/>
                  </a:lnTo>
                  <a:lnTo>
                    <a:pt x="4227576" y="2289047"/>
                  </a:lnTo>
                  <a:close/>
                </a:path>
                <a:path w="8555990" h="2289175">
                  <a:moveTo>
                    <a:pt x="4168140" y="2289047"/>
                  </a:moveTo>
                  <a:lnTo>
                    <a:pt x="4143756" y="2289047"/>
                  </a:lnTo>
                  <a:lnTo>
                    <a:pt x="4140708" y="2287524"/>
                  </a:lnTo>
                  <a:lnTo>
                    <a:pt x="4139183" y="2284475"/>
                  </a:lnTo>
                  <a:lnTo>
                    <a:pt x="4172711" y="2284476"/>
                  </a:lnTo>
                  <a:lnTo>
                    <a:pt x="4171188" y="2287524"/>
                  </a:lnTo>
                  <a:lnTo>
                    <a:pt x="4168140" y="2289047"/>
                  </a:lnTo>
                  <a:close/>
                </a:path>
                <a:path w="8555990" h="2289175">
                  <a:moveTo>
                    <a:pt x="4110228" y="2289047"/>
                  </a:moveTo>
                  <a:lnTo>
                    <a:pt x="4084320" y="2289047"/>
                  </a:lnTo>
                  <a:lnTo>
                    <a:pt x="4081272" y="2287524"/>
                  </a:lnTo>
                  <a:lnTo>
                    <a:pt x="4081272" y="2284475"/>
                  </a:lnTo>
                  <a:lnTo>
                    <a:pt x="4114799" y="2284476"/>
                  </a:lnTo>
                  <a:lnTo>
                    <a:pt x="4113276" y="2287524"/>
                  </a:lnTo>
                  <a:lnTo>
                    <a:pt x="4110228" y="2289047"/>
                  </a:lnTo>
                  <a:close/>
                </a:path>
                <a:path w="8555990" h="2289175">
                  <a:moveTo>
                    <a:pt x="4052315" y="2289047"/>
                  </a:moveTo>
                  <a:lnTo>
                    <a:pt x="4026408" y="2289047"/>
                  </a:lnTo>
                  <a:lnTo>
                    <a:pt x="4023360" y="2287524"/>
                  </a:lnTo>
                  <a:lnTo>
                    <a:pt x="4021836" y="2284475"/>
                  </a:lnTo>
                  <a:lnTo>
                    <a:pt x="4055363" y="2284475"/>
                  </a:lnTo>
                  <a:lnTo>
                    <a:pt x="4055363" y="2287524"/>
                  </a:lnTo>
                  <a:lnTo>
                    <a:pt x="4052315" y="2289047"/>
                  </a:lnTo>
                  <a:close/>
                </a:path>
                <a:path w="8555990" h="2289175">
                  <a:moveTo>
                    <a:pt x="3992879" y="2289047"/>
                  </a:moveTo>
                  <a:lnTo>
                    <a:pt x="3968495" y="2289047"/>
                  </a:lnTo>
                  <a:lnTo>
                    <a:pt x="3965447" y="2287524"/>
                  </a:lnTo>
                  <a:lnTo>
                    <a:pt x="3963924" y="2284475"/>
                  </a:lnTo>
                  <a:lnTo>
                    <a:pt x="3997452" y="2284476"/>
                  </a:lnTo>
                  <a:lnTo>
                    <a:pt x="3995928" y="2287524"/>
                  </a:lnTo>
                  <a:lnTo>
                    <a:pt x="3992879" y="2289047"/>
                  </a:lnTo>
                  <a:close/>
                </a:path>
                <a:path w="8555990" h="2289175">
                  <a:moveTo>
                    <a:pt x="3934968" y="2289047"/>
                  </a:moveTo>
                  <a:lnTo>
                    <a:pt x="3909060" y="2289047"/>
                  </a:lnTo>
                  <a:lnTo>
                    <a:pt x="3906011" y="2287524"/>
                  </a:lnTo>
                  <a:lnTo>
                    <a:pt x="3906011" y="2284475"/>
                  </a:lnTo>
                  <a:lnTo>
                    <a:pt x="3939540" y="2284476"/>
                  </a:lnTo>
                  <a:lnTo>
                    <a:pt x="3938015" y="2287524"/>
                  </a:lnTo>
                  <a:lnTo>
                    <a:pt x="3934968" y="2289047"/>
                  </a:lnTo>
                  <a:close/>
                </a:path>
                <a:path w="8555990" h="2289175">
                  <a:moveTo>
                    <a:pt x="3875531" y="2289047"/>
                  </a:moveTo>
                  <a:lnTo>
                    <a:pt x="3851147" y="2289047"/>
                  </a:lnTo>
                  <a:lnTo>
                    <a:pt x="3848099" y="2287524"/>
                  </a:lnTo>
                  <a:lnTo>
                    <a:pt x="3846576" y="2284475"/>
                  </a:lnTo>
                  <a:lnTo>
                    <a:pt x="3880104" y="2284476"/>
                  </a:lnTo>
                  <a:lnTo>
                    <a:pt x="3878579" y="2287524"/>
                  </a:lnTo>
                  <a:lnTo>
                    <a:pt x="3875531" y="2289047"/>
                  </a:lnTo>
                  <a:close/>
                </a:path>
                <a:path w="8555990" h="2289175">
                  <a:moveTo>
                    <a:pt x="3817620" y="2289047"/>
                  </a:moveTo>
                  <a:lnTo>
                    <a:pt x="3793236" y="2289047"/>
                  </a:lnTo>
                  <a:lnTo>
                    <a:pt x="3790187" y="2287524"/>
                  </a:lnTo>
                  <a:lnTo>
                    <a:pt x="3788664" y="2284475"/>
                  </a:lnTo>
                  <a:lnTo>
                    <a:pt x="3822192" y="2284476"/>
                  </a:lnTo>
                  <a:lnTo>
                    <a:pt x="3820668" y="2287524"/>
                  </a:lnTo>
                  <a:lnTo>
                    <a:pt x="3817620" y="2289047"/>
                  </a:lnTo>
                  <a:close/>
                </a:path>
                <a:path w="8555990" h="2289175">
                  <a:moveTo>
                    <a:pt x="3759708" y="2289047"/>
                  </a:moveTo>
                  <a:lnTo>
                    <a:pt x="3733800" y="2289047"/>
                  </a:lnTo>
                  <a:lnTo>
                    <a:pt x="3730752" y="2287524"/>
                  </a:lnTo>
                  <a:lnTo>
                    <a:pt x="3729228" y="2284475"/>
                  </a:lnTo>
                  <a:lnTo>
                    <a:pt x="3762756" y="2284475"/>
                  </a:lnTo>
                  <a:lnTo>
                    <a:pt x="3762756" y="2287524"/>
                  </a:lnTo>
                  <a:lnTo>
                    <a:pt x="3759708" y="2289047"/>
                  </a:lnTo>
                  <a:close/>
                </a:path>
                <a:path w="8555990" h="2289175">
                  <a:moveTo>
                    <a:pt x="3700272" y="2289047"/>
                  </a:moveTo>
                  <a:lnTo>
                    <a:pt x="3675887" y="2289047"/>
                  </a:lnTo>
                  <a:lnTo>
                    <a:pt x="3672840" y="2287524"/>
                  </a:lnTo>
                  <a:lnTo>
                    <a:pt x="3671316" y="2284475"/>
                  </a:lnTo>
                  <a:lnTo>
                    <a:pt x="3704844" y="2284476"/>
                  </a:lnTo>
                  <a:lnTo>
                    <a:pt x="3703319" y="2287524"/>
                  </a:lnTo>
                  <a:lnTo>
                    <a:pt x="3700272" y="2289047"/>
                  </a:lnTo>
                  <a:close/>
                </a:path>
                <a:path w="8555990" h="2289175">
                  <a:moveTo>
                    <a:pt x="3642360" y="2289047"/>
                  </a:moveTo>
                  <a:lnTo>
                    <a:pt x="3617976" y="2289047"/>
                  </a:lnTo>
                  <a:lnTo>
                    <a:pt x="3614928" y="2287524"/>
                  </a:lnTo>
                  <a:lnTo>
                    <a:pt x="3613404" y="2284475"/>
                  </a:lnTo>
                  <a:lnTo>
                    <a:pt x="3646932" y="2284476"/>
                  </a:lnTo>
                  <a:lnTo>
                    <a:pt x="3645408" y="2287524"/>
                  </a:lnTo>
                  <a:lnTo>
                    <a:pt x="3642360" y="2289047"/>
                  </a:lnTo>
                  <a:close/>
                </a:path>
                <a:path w="8555990" h="2289175">
                  <a:moveTo>
                    <a:pt x="3584448" y="2289047"/>
                  </a:moveTo>
                  <a:lnTo>
                    <a:pt x="3558540" y="2289047"/>
                  </a:lnTo>
                  <a:lnTo>
                    <a:pt x="3555492" y="2287524"/>
                  </a:lnTo>
                  <a:lnTo>
                    <a:pt x="3553968" y="2284475"/>
                  </a:lnTo>
                  <a:lnTo>
                    <a:pt x="3587495" y="2284475"/>
                  </a:lnTo>
                  <a:lnTo>
                    <a:pt x="3587495" y="2287524"/>
                  </a:lnTo>
                  <a:lnTo>
                    <a:pt x="3584448" y="2289047"/>
                  </a:lnTo>
                  <a:close/>
                </a:path>
                <a:path w="8555990" h="2289175">
                  <a:moveTo>
                    <a:pt x="3525011" y="2289047"/>
                  </a:moveTo>
                  <a:lnTo>
                    <a:pt x="3500627" y="2289047"/>
                  </a:lnTo>
                  <a:lnTo>
                    <a:pt x="3497579" y="2287524"/>
                  </a:lnTo>
                  <a:lnTo>
                    <a:pt x="3496056" y="2284475"/>
                  </a:lnTo>
                  <a:lnTo>
                    <a:pt x="3529584" y="2284476"/>
                  </a:lnTo>
                  <a:lnTo>
                    <a:pt x="3528060" y="2287524"/>
                  </a:lnTo>
                  <a:lnTo>
                    <a:pt x="3525011" y="2289047"/>
                  </a:lnTo>
                  <a:close/>
                </a:path>
                <a:path w="8555990" h="2289175">
                  <a:moveTo>
                    <a:pt x="3467100" y="2289047"/>
                  </a:moveTo>
                  <a:lnTo>
                    <a:pt x="3441192" y="2289047"/>
                  </a:lnTo>
                  <a:lnTo>
                    <a:pt x="3438144" y="2287524"/>
                  </a:lnTo>
                  <a:lnTo>
                    <a:pt x="3438144" y="2284475"/>
                  </a:lnTo>
                  <a:lnTo>
                    <a:pt x="3471672" y="2284476"/>
                  </a:lnTo>
                  <a:lnTo>
                    <a:pt x="3470148" y="2287524"/>
                  </a:lnTo>
                  <a:lnTo>
                    <a:pt x="3467100" y="2289047"/>
                  </a:lnTo>
                  <a:close/>
                </a:path>
                <a:path w="8555990" h="2289175">
                  <a:moveTo>
                    <a:pt x="3407664" y="2289047"/>
                  </a:moveTo>
                  <a:lnTo>
                    <a:pt x="3383279" y="2289047"/>
                  </a:lnTo>
                  <a:lnTo>
                    <a:pt x="3380232" y="2287524"/>
                  </a:lnTo>
                  <a:lnTo>
                    <a:pt x="3378708" y="2284475"/>
                  </a:lnTo>
                  <a:lnTo>
                    <a:pt x="3412236" y="2284476"/>
                  </a:lnTo>
                  <a:lnTo>
                    <a:pt x="3410711" y="2287524"/>
                  </a:lnTo>
                  <a:lnTo>
                    <a:pt x="3407664" y="2289047"/>
                  </a:lnTo>
                  <a:close/>
                </a:path>
                <a:path w="8555990" h="2289175">
                  <a:moveTo>
                    <a:pt x="3349752" y="2289047"/>
                  </a:moveTo>
                  <a:lnTo>
                    <a:pt x="3325368" y="2289047"/>
                  </a:lnTo>
                  <a:lnTo>
                    <a:pt x="3322319" y="2287524"/>
                  </a:lnTo>
                  <a:lnTo>
                    <a:pt x="3320796" y="2284475"/>
                  </a:lnTo>
                  <a:lnTo>
                    <a:pt x="3354324" y="2284476"/>
                  </a:lnTo>
                  <a:lnTo>
                    <a:pt x="3352800" y="2287524"/>
                  </a:lnTo>
                  <a:lnTo>
                    <a:pt x="3349752" y="2289047"/>
                  </a:lnTo>
                  <a:close/>
                </a:path>
                <a:path w="8555990" h="2289175">
                  <a:moveTo>
                    <a:pt x="3291840" y="2289047"/>
                  </a:moveTo>
                  <a:lnTo>
                    <a:pt x="3265932" y="2289047"/>
                  </a:lnTo>
                  <a:lnTo>
                    <a:pt x="3262884" y="2287524"/>
                  </a:lnTo>
                  <a:lnTo>
                    <a:pt x="3262884" y="2284475"/>
                  </a:lnTo>
                  <a:lnTo>
                    <a:pt x="3294887" y="2284475"/>
                  </a:lnTo>
                  <a:lnTo>
                    <a:pt x="3294887" y="2287524"/>
                  </a:lnTo>
                  <a:lnTo>
                    <a:pt x="3291840" y="2289047"/>
                  </a:lnTo>
                  <a:close/>
                </a:path>
                <a:path w="8555990" h="2289175">
                  <a:moveTo>
                    <a:pt x="3232403" y="2289047"/>
                  </a:moveTo>
                  <a:lnTo>
                    <a:pt x="3208019" y="2289047"/>
                  </a:lnTo>
                  <a:lnTo>
                    <a:pt x="3204972" y="2287524"/>
                  </a:lnTo>
                  <a:lnTo>
                    <a:pt x="3203448" y="2284475"/>
                  </a:lnTo>
                  <a:lnTo>
                    <a:pt x="3236976" y="2284476"/>
                  </a:lnTo>
                  <a:lnTo>
                    <a:pt x="3235452" y="2287524"/>
                  </a:lnTo>
                  <a:lnTo>
                    <a:pt x="3232403" y="2289047"/>
                  </a:lnTo>
                  <a:close/>
                </a:path>
                <a:path w="8555990" h="2289175">
                  <a:moveTo>
                    <a:pt x="3174492" y="2289047"/>
                  </a:moveTo>
                  <a:lnTo>
                    <a:pt x="3150108" y="2289047"/>
                  </a:lnTo>
                  <a:lnTo>
                    <a:pt x="3147060" y="2287524"/>
                  </a:lnTo>
                  <a:lnTo>
                    <a:pt x="3145536" y="2284475"/>
                  </a:lnTo>
                  <a:lnTo>
                    <a:pt x="3179064" y="2284476"/>
                  </a:lnTo>
                  <a:lnTo>
                    <a:pt x="3177540" y="2287524"/>
                  </a:lnTo>
                  <a:lnTo>
                    <a:pt x="3174492" y="2289047"/>
                  </a:lnTo>
                  <a:close/>
                </a:path>
                <a:path w="8555990" h="2289175">
                  <a:moveTo>
                    <a:pt x="3116579" y="2289047"/>
                  </a:moveTo>
                  <a:lnTo>
                    <a:pt x="3090672" y="2289047"/>
                  </a:lnTo>
                  <a:lnTo>
                    <a:pt x="3087624" y="2287524"/>
                  </a:lnTo>
                  <a:lnTo>
                    <a:pt x="3086100" y="2284475"/>
                  </a:lnTo>
                  <a:lnTo>
                    <a:pt x="3119627" y="2284475"/>
                  </a:lnTo>
                  <a:lnTo>
                    <a:pt x="3119627" y="2287524"/>
                  </a:lnTo>
                  <a:lnTo>
                    <a:pt x="3116579" y="2289047"/>
                  </a:lnTo>
                  <a:close/>
                </a:path>
                <a:path w="8555990" h="2289175">
                  <a:moveTo>
                    <a:pt x="3057144" y="2289047"/>
                  </a:moveTo>
                  <a:lnTo>
                    <a:pt x="3032760" y="2289047"/>
                  </a:lnTo>
                  <a:lnTo>
                    <a:pt x="3029711" y="2287524"/>
                  </a:lnTo>
                  <a:lnTo>
                    <a:pt x="3028188" y="2284475"/>
                  </a:lnTo>
                  <a:lnTo>
                    <a:pt x="3061716" y="2284476"/>
                  </a:lnTo>
                  <a:lnTo>
                    <a:pt x="3060192" y="2287524"/>
                  </a:lnTo>
                  <a:lnTo>
                    <a:pt x="3057144" y="2289047"/>
                  </a:lnTo>
                  <a:close/>
                </a:path>
                <a:path w="8555990" h="2289175">
                  <a:moveTo>
                    <a:pt x="2999232" y="2289047"/>
                  </a:moveTo>
                  <a:lnTo>
                    <a:pt x="2973324" y="2289047"/>
                  </a:lnTo>
                  <a:lnTo>
                    <a:pt x="2970276" y="2287524"/>
                  </a:lnTo>
                  <a:lnTo>
                    <a:pt x="2970276" y="2284475"/>
                  </a:lnTo>
                  <a:lnTo>
                    <a:pt x="3003803" y="2284476"/>
                  </a:lnTo>
                  <a:lnTo>
                    <a:pt x="3002279" y="2287524"/>
                  </a:lnTo>
                  <a:lnTo>
                    <a:pt x="2999232" y="2289047"/>
                  </a:lnTo>
                  <a:close/>
                </a:path>
                <a:path w="8555990" h="2289175">
                  <a:moveTo>
                    <a:pt x="2941319" y="2289047"/>
                  </a:moveTo>
                  <a:lnTo>
                    <a:pt x="2915411" y="2289047"/>
                  </a:lnTo>
                  <a:lnTo>
                    <a:pt x="2912364" y="2287524"/>
                  </a:lnTo>
                  <a:lnTo>
                    <a:pt x="2910840" y="2284475"/>
                  </a:lnTo>
                  <a:lnTo>
                    <a:pt x="2944368" y="2284475"/>
                  </a:lnTo>
                  <a:lnTo>
                    <a:pt x="2944368" y="2287524"/>
                  </a:lnTo>
                  <a:lnTo>
                    <a:pt x="2941319" y="2289047"/>
                  </a:lnTo>
                  <a:close/>
                </a:path>
                <a:path w="8555990" h="2289175">
                  <a:moveTo>
                    <a:pt x="2881884" y="2289047"/>
                  </a:moveTo>
                  <a:lnTo>
                    <a:pt x="2857500" y="2289047"/>
                  </a:lnTo>
                  <a:lnTo>
                    <a:pt x="2854452" y="2287524"/>
                  </a:lnTo>
                  <a:lnTo>
                    <a:pt x="2852928" y="2284475"/>
                  </a:lnTo>
                  <a:lnTo>
                    <a:pt x="2886456" y="2284476"/>
                  </a:lnTo>
                  <a:lnTo>
                    <a:pt x="2884932" y="2287524"/>
                  </a:lnTo>
                  <a:lnTo>
                    <a:pt x="2881884" y="2289047"/>
                  </a:lnTo>
                  <a:close/>
                </a:path>
                <a:path w="8555990" h="2289175">
                  <a:moveTo>
                    <a:pt x="2823972" y="2289047"/>
                  </a:moveTo>
                  <a:lnTo>
                    <a:pt x="2798064" y="2289047"/>
                  </a:lnTo>
                  <a:lnTo>
                    <a:pt x="2795016" y="2287524"/>
                  </a:lnTo>
                  <a:lnTo>
                    <a:pt x="2795016" y="2284475"/>
                  </a:lnTo>
                  <a:lnTo>
                    <a:pt x="2828543" y="2284476"/>
                  </a:lnTo>
                  <a:lnTo>
                    <a:pt x="2827019" y="2287524"/>
                  </a:lnTo>
                  <a:lnTo>
                    <a:pt x="2823972" y="2289047"/>
                  </a:lnTo>
                  <a:close/>
                </a:path>
                <a:path w="8555990" h="2289175">
                  <a:moveTo>
                    <a:pt x="2764535" y="2289047"/>
                  </a:moveTo>
                  <a:lnTo>
                    <a:pt x="2740152" y="2289047"/>
                  </a:lnTo>
                  <a:lnTo>
                    <a:pt x="2737103" y="2287524"/>
                  </a:lnTo>
                  <a:lnTo>
                    <a:pt x="2735580" y="2284475"/>
                  </a:lnTo>
                  <a:lnTo>
                    <a:pt x="2769108" y="2284476"/>
                  </a:lnTo>
                  <a:lnTo>
                    <a:pt x="2767584" y="2287524"/>
                  </a:lnTo>
                  <a:lnTo>
                    <a:pt x="2764535" y="2289047"/>
                  </a:lnTo>
                  <a:close/>
                </a:path>
                <a:path w="8555990" h="2289175">
                  <a:moveTo>
                    <a:pt x="2706624" y="2289047"/>
                  </a:moveTo>
                  <a:lnTo>
                    <a:pt x="2682240" y="2289047"/>
                  </a:lnTo>
                  <a:lnTo>
                    <a:pt x="2679192" y="2287524"/>
                  </a:lnTo>
                  <a:lnTo>
                    <a:pt x="2677668" y="2284475"/>
                  </a:lnTo>
                  <a:lnTo>
                    <a:pt x="2711195" y="2284476"/>
                  </a:lnTo>
                  <a:lnTo>
                    <a:pt x="2709672" y="2287524"/>
                  </a:lnTo>
                  <a:lnTo>
                    <a:pt x="2706624" y="2289047"/>
                  </a:lnTo>
                  <a:close/>
                </a:path>
                <a:path w="8555990" h="2289175">
                  <a:moveTo>
                    <a:pt x="2648711" y="2289047"/>
                  </a:moveTo>
                  <a:lnTo>
                    <a:pt x="2622803" y="2289047"/>
                  </a:lnTo>
                  <a:lnTo>
                    <a:pt x="2619756" y="2287524"/>
                  </a:lnTo>
                  <a:lnTo>
                    <a:pt x="2619756" y="2284475"/>
                  </a:lnTo>
                  <a:lnTo>
                    <a:pt x="2651760" y="2284475"/>
                  </a:lnTo>
                  <a:lnTo>
                    <a:pt x="2651760" y="2287524"/>
                  </a:lnTo>
                  <a:lnTo>
                    <a:pt x="2648711" y="2289047"/>
                  </a:lnTo>
                  <a:close/>
                </a:path>
                <a:path w="8555990" h="2289175">
                  <a:moveTo>
                    <a:pt x="2589276" y="2289047"/>
                  </a:moveTo>
                  <a:lnTo>
                    <a:pt x="2564892" y="2289047"/>
                  </a:lnTo>
                  <a:lnTo>
                    <a:pt x="2561843" y="2287524"/>
                  </a:lnTo>
                  <a:lnTo>
                    <a:pt x="2560320" y="2284475"/>
                  </a:lnTo>
                  <a:lnTo>
                    <a:pt x="2593848" y="2284476"/>
                  </a:lnTo>
                  <a:lnTo>
                    <a:pt x="2592324" y="2287524"/>
                  </a:lnTo>
                  <a:lnTo>
                    <a:pt x="2589276" y="2289047"/>
                  </a:lnTo>
                  <a:close/>
                </a:path>
                <a:path w="8555990" h="2289175">
                  <a:moveTo>
                    <a:pt x="2531364" y="2289047"/>
                  </a:moveTo>
                  <a:lnTo>
                    <a:pt x="2506979" y="2289047"/>
                  </a:lnTo>
                  <a:lnTo>
                    <a:pt x="2503932" y="2287524"/>
                  </a:lnTo>
                  <a:lnTo>
                    <a:pt x="2502408" y="2284475"/>
                  </a:lnTo>
                  <a:lnTo>
                    <a:pt x="2535935" y="2284476"/>
                  </a:lnTo>
                  <a:lnTo>
                    <a:pt x="2534411" y="2287524"/>
                  </a:lnTo>
                  <a:lnTo>
                    <a:pt x="2531364" y="2289047"/>
                  </a:lnTo>
                  <a:close/>
                </a:path>
                <a:path w="8555990" h="2289175">
                  <a:moveTo>
                    <a:pt x="2473451" y="2289047"/>
                  </a:moveTo>
                  <a:lnTo>
                    <a:pt x="2447543" y="2289047"/>
                  </a:lnTo>
                  <a:lnTo>
                    <a:pt x="2444495" y="2287524"/>
                  </a:lnTo>
                  <a:lnTo>
                    <a:pt x="2442972" y="2284475"/>
                  </a:lnTo>
                  <a:lnTo>
                    <a:pt x="2476500" y="2284475"/>
                  </a:lnTo>
                  <a:lnTo>
                    <a:pt x="2476500" y="2287524"/>
                  </a:lnTo>
                  <a:lnTo>
                    <a:pt x="2473451" y="2289047"/>
                  </a:lnTo>
                  <a:close/>
                </a:path>
                <a:path w="8555990" h="2289175">
                  <a:moveTo>
                    <a:pt x="2414016" y="2289047"/>
                  </a:moveTo>
                  <a:lnTo>
                    <a:pt x="2389632" y="2289047"/>
                  </a:lnTo>
                  <a:lnTo>
                    <a:pt x="2386584" y="2287524"/>
                  </a:lnTo>
                  <a:lnTo>
                    <a:pt x="2385060" y="2284475"/>
                  </a:lnTo>
                  <a:lnTo>
                    <a:pt x="2418587" y="2284476"/>
                  </a:lnTo>
                  <a:lnTo>
                    <a:pt x="2417064" y="2287524"/>
                  </a:lnTo>
                  <a:lnTo>
                    <a:pt x="2414016" y="2289047"/>
                  </a:lnTo>
                  <a:close/>
                </a:path>
                <a:path w="8555990" h="2289175">
                  <a:moveTo>
                    <a:pt x="2356103" y="2289047"/>
                  </a:moveTo>
                  <a:lnTo>
                    <a:pt x="2330195" y="2289047"/>
                  </a:lnTo>
                  <a:lnTo>
                    <a:pt x="2327148" y="2287524"/>
                  </a:lnTo>
                  <a:lnTo>
                    <a:pt x="2327148" y="2284475"/>
                  </a:lnTo>
                  <a:lnTo>
                    <a:pt x="2360676" y="2284476"/>
                  </a:lnTo>
                  <a:lnTo>
                    <a:pt x="2359151" y="2287524"/>
                  </a:lnTo>
                  <a:lnTo>
                    <a:pt x="2356103" y="2289047"/>
                  </a:lnTo>
                  <a:close/>
                </a:path>
                <a:path w="8555990" h="2289175">
                  <a:moveTo>
                    <a:pt x="2298192" y="2289047"/>
                  </a:moveTo>
                  <a:lnTo>
                    <a:pt x="2272284" y="2289047"/>
                  </a:lnTo>
                  <a:lnTo>
                    <a:pt x="2269235" y="2287524"/>
                  </a:lnTo>
                  <a:lnTo>
                    <a:pt x="2267712" y="2284475"/>
                  </a:lnTo>
                  <a:lnTo>
                    <a:pt x="2301240" y="2284475"/>
                  </a:lnTo>
                  <a:lnTo>
                    <a:pt x="2301240" y="2287524"/>
                  </a:lnTo>
                  <a:lnTo>
                    <a:pt x="2298192" y="2289047"/>
                  </a:lnTo>
                  <a:close/>
                </a:path>
                <a:path w="8555990" h="2289175">
                  <a:moveTo>
                    <a:pt x="2238756" y="2289047"/>
                  </a:moveTo>
                  <a:lnTo>
                    <a:pt x="2214372" y="2289047"/>
                  </a:lnTo>
                  <a:lnTo>
                    <a:pt x="2211324" y="2287524"/>
                  </a:lnTo>
                  <a:lnTo>
                    <a:pt x="2209800" y="2284475"/>
                  </a:lnTo>
                  <a:lnTo>
                    <a:pt x="2243327" y="2284476"/>
                  </a:lnTo>
                  <a:lnTo>
                    <a:pt x="2241803" y="2287524"/>
                  </a:lnTo>
                  <a:lnTo>
                    <a:pt x="2238756" y="2289047"/>
                  </a:lnTo>
                  <a:close/>
                </a:path>
                <a:path w="8555990" h="2289175">
                  <a:moveTo>
                    <a:pt x="2180843" y="2289047"/>
                  </a:moveTo>
                  <a:lnTo>
                    <a:pt x="2154935" y="2289047"/>
                  </a:lnTo>
                  <a:lnTo>
                    <a:pt x="2151887" y="2287524"/>
                  </a:lnTo>
                  <a:lnTo>
                    <a:pt x="2151887" y="2284475"/>
                  </a:lnTo>
                  <a:lnTo>
                    <a:pt x="2185416" y="2284476"/>
                  </a:lnTo>
                  <a:lnTo>
                    <a:pt x="2183892" y="2287524"/>
                  </a:lnTo>
                  <a:lnTo>
                    <a:pt x="2180843" y="2289047"/>
                  </a:lnTo>
                  <a:close/>
                </a:path>
                <a:path w="8555990" h="2289175">
                  <a:moveTo>
                    <a:pt x="2121408" y="2289047"/>
                  </a:moveTo>
                  <a:lnTo>
                    <a:pt x="2097024" y="2289047"/>
                  </a:lnTo>
                  <a:lnTo>
                    <a:pt x="2093976" y="2287524"/>
                  </a:lnTo>
                  <a:lnTo>
                    <a:pt x="2092452" y="2284475"/>
                  </a:lnTo>
                  <a:lnTo>
                    <a:pt x="2125979" y="2284476"/>
                  </a:lnTo>
                  <a:lnTo>
                    <a:pt x="2124456" y="2287524"/>
                  </a:lnTo>
                  <a:lnTo>
                    <a:pt x="2121408" y="2289047"/>
                  </a:lnTo>
                  <a:close/>
                </a:path>
                <a:path w="8555990" h="2289175">
                  <a:moveTo>
                    <a:pt x="2063495" y="2289047"/>
                  </a:moveTo>
                  <a:lnTo>
                    <a:pt x="2039111" y="2289047"/>
                  </a:lnTo>
                  <a:lnTo>
                    <a:pt x="2036064" y="2287524"/>
                  </a:lnTo>
                  <a:lnTo>
                    <a:pt x="2034540" y="2284475"/>
                  </a:lnTo>
                  <a:lnTo>
                    <a:pt x="2068068" y="2284476"/>
                  </a:lnTo>
                  <a:lnTo>
                    <a:pt x="2066543" y="2287524"/>
                  </a:lnTo>
                  <a:lnTo>
                    <a:pt x="2063495" y="2289047"/>
                  </a:lnTo>
                  <a:close/>
                </a:path>
                <a:path w="8555990" h="2289175">
                  <a:moveTo>
                    <a:pt x="2005584" y="2289047"/>
                  </a:moveTo>
                  <a:lnTo>
                    <a:pt x="1979676" y="2289047"/>
                  </a:lnTo>
                  <a:lnTo>
                    <a:pt x="1976627" y="2287524"/>
                  </a:lnTo>
                  <a:lnTo>
                    <a:pt x="1975104" y="2284475"/>
                  </a:lnTo>
                  <a:lnTo>
                    <a:pt x="2008632" y="2284475"/>
                  </a:lnTo>
                  <a:lnTo>
                    <a:pt x="2008632" y="2287524"/>
                  </a:lnTo>
                  <a:lnTo>
                    <a:pt x="2005584" y="2289047"/>
                  </a:lnTo>
                  <a:close/>
                </a:path>
                <a:path w="8555990" h="2289175">
                  <a:moveTo>
                    <a:pt x="1946148" y="2289047"/>
                  </a:moveTo>
                  <a:lnTo>
                    <a:pt x="1921764" y="2289047"/>
                  </a:lnTo>
                  <a:lnTo>
                    <a:pt x="1918716" y="2287524"/>
                  </a:lnTo>
                  <a:lnTo>
                    <a:pt x="1917192" y="2284475"/>
                  </a:lnTo>
                  <a:lnTo>
                    <a:pt x="1950719" y="2284476"/>
                  </a:lnTo>
                  <a:lnTo>
                    <a:pt x="1949195" y="2287524"/>
                  </a:lnTo>
                  <a:lnTo>
                    <a:pt x="1946148" y="2289047"/>
                  </a:lnTo>
                  <a:close/>
                </a:path>
                <a:path w="8555990" h="2289175">
                  <a:moveTo>
                    <a:pt x="1888235" y="2289047"/>
                  </a:moveTo>
                  <a:lnTo>
                    <a:pt x="1863851" y="2289047"/>
                  </a:lnTo>
                  <a:lnTo>
                    <a:pt x="1860803" y="2287524"/>
                  </a:lnTo>
                  <a:lnTo>
                    <a:pt x="1859280" y="2284475"/>
                  </a:lnTo>
                  <a:lnTo>
                    <a:pt x="1892808" y="2284476"/>
                  </a:lnTo>
                  <a:lnTo>
                    <a:pt x="1891284" y="2287524"/>
                  </a:lnTo>
                  <a:lnTo>
                    <a:pt x="1888235" y="2289047"/>
                  </a:lnTo>
                  <a:close/>
                </a:path>
                <a:path w="8555990" h="2289175">
                  <a:moveTo>
                    <a:pt x="1830324" y="2289047"/>
                  </a:moveTo>
                  <a:lnTo>
                    <a:pt x="1804416" y="2289047"/>
                  </a:lnTo>
                  <a:lnTo>
                    <a:pt x="1801368" y="2287524"/>
                  </a:lnTo>
                  <a:lnTo>
                    <a:pt x="1799844" y="2284475"/>
                  </a:lnTo>
                  <a:lnTo>
                    <a:pt x="1833372" y="2284475"/>
                  </a:lnTo>
                  <a:lnTo>
                    <a:pt x="1833372" y="2287524"/>
                  </a:lnTo>
                  <a:lnTo>
                    <a:pt x="1830324" y="2289047"/>
                  </a:lnTo>
                  <a:close/>
                </a:path>
                <a:path w="8555990" h="2289175">
                  <a:moveTo>
                    <a:pt x="1770887" y="2289047"/>
                  </a:moveTo>
                  <a:lnTo>
                    <a:pt x="1746503" y="2289047"/>
                  </a:lnTo>
                  <a:lnTo>
                    <a:pt x="1743456" y="2287524"/>
                  </a:lnTo>
                  <a:lnTo>
                    <a:pt x="1741932" y="2284475"/>
                  </a:lnTo>
                  <a:lnTo>
                    <a:pt x="1775459" y="2284476"/>
                  </a:lnTo>
                  <a:lnTo>
                    <a:pt x="1773935" y="2287524"/>
                  </a:lnTo>
                  <a:lnTo>
                    <a:pt x="1770887" y="2289047"/>
                  </a:lnTo>
                  <a:close/>
                </a:path>
                <a:path w="8555990" h="2289175">
                  <a:moveTo>
                    <a:pt x="1712976" y="2289047"/>
                  </a:moveTo>
                  <a:lnTo>
                    <a:pt x="1687068" y="2289047"/>
                  </a:lnTo>
                  <a:lnTo>
                    <a:pt x="1684019" y="2287524"/>
                  </a:lnTo>
                  <a:lnTo>
                    <a:pt x="1684019" y="2284475"/>
                  </a:lnTo>
                  <a:lnTo>
                    <a:pt x="1717548" y="2284476"/>
                  </a:lnTo>
                  <a:lnTo>
                    <a:pt x="1716024" y="2287524"/>
                  </a:lnTo>
                  <a:lnTo>
                    <a:pt x="1712976" y="2289047"/>
                  </a:lnTo>
                  <a:close/>
                </a:path>
                <a:path w="8555990" h="2289175">
                  <a:moveTo>
                    <a:pt x="1653540" y="2289047"/>
                  </a:moveTo>
                  <a:lnTo>
                    <a:pt x="1629156" y="2289047"/>
                  </a:lnTo>
                  <a:lnTo>
                    <a:pt x="1626108" y="2287524"/>
                  </a:lnTo>
                  <a:lnTo>
                    <a:pt x="1624584" y="2284475"/>
                  </a:lnTo>
                  <a:lnTo>
                    <a:pt x="1658111" y="2284476"/>
                  </a:lnTo>
                  <a:lnTo>
                    <a:pt x="1656587" y="2287524"/>
                  </a:lnTo>
                  <a:lnTo>
                    <a:pt x="1653540" y="2289047"/>
                  </a:lnTo>
                  <a:close/>
                </a:path>
                <a:path w="8555990" h="2289175">
                  <a:moveTo>
                    <a:pt x="1595627" y="2289047"/>
                  </a:moveTo>
                  <a:lnTo>
                    <a:pt x="1571243" y="2289047"/>
                  </a:lnTo>
                  <a:lnTo>
                    <a:pt x="1568195" y="2287524"/>
                  </a:lnTo>
                  <a:lnTo>
                    <a:pt x="1566672" y="2284475"/>
                  </a:lnTo>
                  <a:lnTo>
                    <a:pt x="1600200" y="2284476"/>
                  </a:lnTo>
                  <a:lnTo>
                    <a:pt x="1598676" y="2287524"/>
                  </a:lnTo>
                  <a:lnTo>
                    <a:pt x="1595627" y="2289047"/>
                  </a:lnTo>
                  <a:close/>
                </a:path>
                <a:path w="8555990" h="2289175">
                  <a:moveTo>
                    <a:pt x="1537716" y="2289047"/>
                  </a:moveTo>
                  <a:lnTo>
                    <a:pt x="1511808" y="2289047"/>
                  </a:lnTo>
                  <a:lnTo>
                    <a:pt x="1508759" y="2287524"/>
                  </a:lnTo>
                  <a:lnTo>
                    <a:pt x="1508759" y="2284475"/>
                  </a:lnTo>
                  <a:lnTo>
                    <a:pt x="1540764" y="2284475"/>
                  </a:lnTo>
                  <a:lnTo>
                    <a:pt x="1540764" y="2287524"/>
                  </a:lnTo>
                  <a:lnTo>
                    <a:pt x="1537716" y="2289047"/>
                  </a:lnTo>
                  <a:close/>
                </a:path>
                <a:path w="8555990" h="2289175">
                  <a:moveTo>
                    <a:pt x="1478279" y="2289047"/>
                  </a:moveTo>
                  <a:lnTo>
                    <a:pt x="1453895" y="2289047"/>
                  </a:lnTo>
                  <a:lnTo>
                    <a:pt x="1450848" y="2287524"/>
                  </a:lnTo>
                  <a:lnTo>
                    <a:pt x="1449324" y="2284475"/>
                  </a:lnTo>
                  <a:lnTo>
                    <a:pt x="1482851" y="2284476"/>
                  </a:lnTo>
                  <a:lnTo>
                    <a:pt x="1481327" y="2287524"/>
                  </a:lnTo>
                  <a:lnTo>
                    <a:pt x="1478279" y="2289047"/>
                  </a:lnTo>
                  <a:close/>
                </a:path>
                <a:path w="8555990" h="2289175">
                  <a:moveTo>
                    <a:pt x="1420367" y="2289047"/>
                  </a:moveTo>
                  <a:lnTo>
                    <a:pt x="1395984" y="2289047"/>
                  </a:lnTo>
                  <a:lnTo>
                    <a:pt x="1392935" y="2287524"/>
                  </a:lnTo>
                  <a:lnTo>
                    <a:pt x="1391412" y="2284475"/>
                  </a:lnTo>
                  <a:lnTo>
                    <a:pt x="1424940" y="2284476"/>
                  </a:lnTo>
                  <a:lnTo>
                    <a:pt x="1423416" y="2287524"/>
                  </a:lnTo>
                  <a:lnTo>
                    <a:pt x="1420367" y="2289047"/>
                  </a:lnTo>
                  <a:close/>
                </a:path>
                <a:path w="8555990" h="2289175">
                  <a:moveTo>
                    <a:pt x="1362455" y="2289047"/>
                  </a:moveTo>
                  <a:lnTo>
                    <a:pt x="1336547" y="2289047"/>
                  </a:lnTo>
                  <a:lnTo>
                    <a:pt x="1333500" y="2287524"/>
                  </a:lnTo>
                  <a:lnTo>
                    <a:pt x="1331976" y="2284475"/>
                  </a:lnTo>
                  <a:lnTo>
                    <a:pt x="1365504" y="2284475"/>
                  </a:lnTo>
                  <a:lnTo>
                    <a:pt x="1365504" y="2287524"/>
                  </a:lnTo>
                  <a:lnTo>
                    <a:pt x="1362455" y="2289047"/>
                  </a:lnTo>
                  <a:close/>
                </a:path>
                <a:path w="8555990" h="2289175">
                  <a:moveTo>
                    <a:pt x="1303020" y="2289047"/>
                  </a:moveTo>
                  <a:lnTo>
                    <a:pt x="1278635" y="2289047"/>
                  </a:lnTo>
                  <a:lnTo>
                    <a:pt x="1275588" y="2287524"/>
                  </a:lnTo>
                  <a:lnTo>
                    <a:pt x="1274064" y="2284475"/>
                  </a:lnTo>
                  <a:lnTo>
                    <a:pt x="1307592" y="2284476"/>
                  </a:lnTo>
                  <a:lnTo>
                    <a:pt x="1306067" y="2287524"/>
                  </a:lnTo>
                  <a:lnTo>
                    <a:pt x="1303020" y="2289047"/>
                  </a:lnTo>
                  <a:close/>
                </a:path>
                <a:path w="8555990" h="2289175">
                  <a:moveTo>
                    <a:pt x="1245108" y="2289047"/>
                  </a:moveTo>
                  <a:lnTo>
                    <a:pt x="1219200" y="2289047"/>
                  </a:lnTo>
                  <a:lnTo>
                    <a:pt x="1216151" y="2287524"/>
                  </a:lnTo>
                  <a:lnTo>
                    <a:pt x="1216151" y="2284475"/>
                  </a:lnTo>
                  <a:lnTo>
                    <a:pt x="1249680" y="2284476"/>
                  </a:lnTo>
                  <a:lnTo>
                    <a:pt x="1248155" y="2287524"/>
                  </a:lnTo>
                  <a:lnTo>
                    <a:pt x="1245108" y="2289047"/>
                  </a:lnTo>
                  <a:close/>
                </a:path>
                <a:path w="8555990" h="2289175">
                  <a:moveTo>
                    <a:pt x="1187196" y="2289047"/>
                  </a:moveTo>
                  <a:lnTo>
                    <a:pt x="1161288" y="2289047"/>
                  </a:lnTo>
                  <a:lnTo>
                    <a:pt x="1158239" y="2287524"/>
                  </a:lnTo>
                  <a:lnTo>
                    <a:pt x="1156716" y="2284475"/>
                  </a:lnTo>
                  <a:lnTo>
                    <a:pt x="1190243" y="2284475"/>
                  </a:lnTo>
                  <a:lnTo>
                    <a:pt x="1190243" y="2287524"/>
                  </a:lnTo>
                  <a:lnTo>
                    <a:pt x="1187196" y="2289047"/>
                  </a:lnTo>
                  <a:close/>
                </a:path>
                <a:path w="8555990" h="2289175">
                  <a:moveTo>
                    <a:pt x="1127759" y="2289047"/>
                  </a:moveTo>
                  <a:lnTo>
                    <a:pt x="1103375" y="2289047"/>
                  </a:lnTo>
                  <a:lnTo>
                    <a:pt x="1100327" y="2287524"/>
                  </a:lnTo>
                  <a:lnTo>
                    <a:pt x="1098804" y="2284475"/>
                  </a:lnTo>
                  <a:lnTo>
                    <a:pt x="1132331" y="2284476"/>
                  </a:lnTo>
                  <a:lnTo>
                    <a:pt x="1130808" y="2287524"/>
                  </a:lnTo>
                  <a:lnTo>
                    <a:pt x="1127759" y="2289047"/>
                  </a:lnTo>
                  <a:close/>
                </a:path>
                <a:path w="8555990" h="2289175">
                  <a:moveTo>
                    <a:pt x="1069847" y="2289047"/>
                  </a:moveTo>
                  <a:lnTo>
                    <a:pt x="1043939" y="2289047"/>
                  </a:lnTo>
                  <a:lnTo>
                    <a:pt x="1040892" y="2287524"/>
                  </a:lnTo>
                  <a:lnTo>
                    <a:pt x="1040892" y="2284475"/>
                  </a:lnTo>
                  <a:lnTo>
                    <a:pt x="1074420" y="2284476"/>
                  </a:lnTo>
                  <a:lnTo>
                    <a:pt x="1072896" y="2287524"/>
                  </a:lnTo>
                  <a:lnTo>
                    <a:pt x="1069847" y="2289047"/>
                  </a:lnTo>
                  <a:close/>
                </a:path>
                <a:path w="8555990" h="2289175">
                  <a:moveTo>
                    <a:pt x="1010412" y="2289047"/>
                  </a:moveTo>
                  <a:lnTo>
                    <a:pt x="986027" y="2289047"/>
                  </a:lnTo>
                  <a:lnTo>
                    <a:pt x="982980" y="2287524"/>
                  </a:lnTo>
                  <a:lnTo>
                    <a:pt x="981456" y="2284475"/>
                  </a:lnTo>
                  <a:lnTo>
                    <a:pt x="1014984" y="2284476"/>
                  </a:lnTo>
                  <a:lnTo>
                    <a:pt x="1013459" y="2287524"/>
                  </a:lnTo>
                  <a:lnTo>
                    <a:pt x="1010412" y="2289047"/>
                  </a:lnTo>
                  <a:close/>
                </a:path>
                <a:path w="8555990" h="2289175">
                  <a:moveTo>
                    <a:pt x="952500" y="2289047"/>
                  </a:moveTo>
                  <a:lnTo>
                    <a:pt x="928116" y="2289047"/>
                  </a:lnTo>
                  <a:lnTo>
                    <a:pt x="925067" y="2287524"/>
                  </a:lnTo>
                  <a:lnTo>
                    <a:pt x="923544" y="2284475"/>
                  </a:lnTo>
                  <a:lnTo>
                    <a:pt x="957071" y="2284476"/>
                  </a:lnTo>
                  <a:lnTo>
                    <a:pt x="955547" y="2287524"/>
                  </a:lnTo>
                  <a:lnTo>
                    <a:pt x="952500" y="2289047"/>
                  </a:lnTo>
                  <a:close/>
                </a:path>
                <a:path w="8555990" h="2289175">
                  <a:moveTo>
                    <a:pt x="894588" y="2289047"/>
                  </a:moveTo>
                  <a:lnTo>
                    <a:pt x="868679" y="2289047"/>
                  </a:lnTo>
                  <a:lnTo>
                    <a:pt x="865631" y="2287524"/>
                  </a:lnTo>
                  <a:lnTo>
                    <a:pt x="865631" y="2284475"/>
                  </a:lnTo>
                  <a:lnTo>
                    <a:pt x="897635" y="2284475"/>
                  </a:lnTo>
                  <a:lnTo>
                    <a:pt x="897635" y="2287524"/>
                  </a:lnTo>
                  <a:lnTo>
                    <a:pt x="894588" y="2289047"/>
                  </a:lnTo>
                  <a:close/>
                </a:path>
                <a:path w="8555990" h="2289175">
                  <a:moveTo>
                    <a:pt x="835151" y="2289047"/>
                  </a:moveTo>
                  <a:lnTo>
                    <a:pt x="810767" y="2289047"/>
                  </a:lnTo>
                  <a:lnTo>
                    <a:pt x="807720" y="2287524"/>
                  </a:lnTo>
                  <a:lnTo>
                    <a:pt x="806196" y="2284475"/>
                  </a:lnTo>
                  <a:lnTo>
                    <a:pt x="839724" y="2284476"/>
                  </a:lnTo>
                  <a:lnTo>
                    <a:pt x="838200" y="2287524"/>
                  </a:lnTo>
                  <a:lnTo>
                    <a:pt x="835151" y="2289047"/>
                  </a:lnTo>
                  <a:close/>
                </a:path>
                <a:path w="8555990" h="2289175">
                  <a:moveTo>
                    <a:pt x="777239" y="2289047"/>
                  </a:moveTo>
                  <a:lnTo>
                    <a:pt x="752855" y="2289047"/>
                  </a:lnTo>
                  <a:lnTo>
                    <a:pt x="749808" y="2287524"/>
                  </a:lnTo>
                  <a:lnTo>
                    <a:pt x="748284" y="2284475"/>
                  </a:lnTo>
                  <a:lnTo>
                    <a:pt x="781812" y="2284476"/>
                  </a:lnTo>
                  <a:lnTo>
                    <a:pt x="780288" y="2287524"/>
                  </a:lnTo>
                  <a:lnTo>
                    <a:pt x="777239" y="2289047"/>
                  </a:lnTo>
                  <a:close/>
                </a:path>
                <a:path w="8555990" h="2289175">
                  <a:moveTo>
                    <a:pt x="719327" y="2289047"/>
                  </a:moveTo>
                  <a:lnTo>
                    <a:pt x="693420" y="2289047"/>
                  </a:lnTo>
                  <a:lnTo>
                    <a:pt x="690371" y="2287524"/>
                  </a:lnTo>
                  <a:lnTo>
                    <a:pt x="688848" y="2284475"/>
                  </a:lnTo>
                  <a:lnTo>
                    <a:pt x="722375" y="2284475"/>
                  </a:lnTo>
                  <a:lnTo>
                    <a:pt x="722375" y="2287524"/>
                  </a:lnTo>
                  <a:lnTo>
                    <a:pt x="719327" y="2289047"/>
                  </a:lnTo>
                  <a:close/>
                </a:path>
                <a:path w="8555990" h="2289175">
                  <a:moveTo>
                    <a:pt x="659892" y="2289047"/>
                  </a:moveTo>
                  <a:lnTo>
                    <a:pt x="635508" y="2289047"/>
                  </a:lnTo>
                  <a:lnTo>
                    <a:pt x="632459" y="2287524"/>
                  </a:lnTo>
                  <a:lnTo>
                    <a:pt x="630936" y="2284475"/>
                  </a:lnTo>
                  <a:lnTo>
                    <a:pt x="664463" y="2284476"/>
                  </a:lnTo>
                  <a:lnTo>
                    <a:pt x="662939" y="2287524"/>
                  </a:lnTo>
                  <a:lnTo>
                    <a:pt x="659892" y="2289047"/>
                  </a:lnTo>
                  <a:close/>
                </a:path>
                <a:path w="8555990" h="2289175">
                  <a:moveTo>
                    <a:pt x="601979" y="2289047"/>
                  </a:moveTo>
                  <a:lnTo>
                    <a:pt x="576071" y="2289047"/>
                  </a:lnTo>
                  <a:lnTo>
                    <a:pt x="573024" y="2287524"/>
                  </a:lnTo>
                  <a:lnTo>
                    <a:pt x="573024" y="2284475"/>
                  </a:lnTo>
                  <a:lnTo>
                    <a:pt x="606551" y="2284476"/>
                  </a:lnTo>
                  <a:lnTo>
                    <a:pt x="605027" y="2287524"/>
                  </a:lnTo>
                  <a:lnTo>
                    <a:pt x="601979" y="2289047"/>
                  </a:lnTo>
                  <a:close/>
                </a:path>
                <a:path w="8555990" h="2289175">
                  <a:moveTo>
                    <a:pt x="544067" y="2289047"/>
                  </a:moveTo>
                  <a:lnTo>
                    <a:pt x="518159" y="2289047"/>
                  </a:lnTo>
                  <a:lnTo>
                    <a:pt x="515112" y="2287524"/>
                  </a:lnTo>
                  <a:lnTo>
                    <a:pt x="513588" y="2284475"/>
                  </a:lnTo>
                  <a:lnTo>
                    <a:pt x="547116" y="2284475"/>
                  </a:lnTo>
                  <a:lnTo>
                    <a:pt x="547116" y="2287524"/>
                  </a:lnTo>
                  <a:lnTo>
                    <a:pt x="544067" y="2289047"/>
                  </a:lnTo>
                  <a:close/>
                </a:path>
                <a:path w="8555990" h="2289175">
                  <a:moveTo>
                    <a:pt x="484631" y="2289047"/>
                  </a:moveTo>
                  <a:lnTo>
                    <a:pt x="460247" y="2289047"/>
                  </a:lnTo>
                  <a:lnTo>
                    <a:pt x="457200" y="2287524"/>
                  </a:lnTo>
                  <a:lnTo>
                    <a:pt x="455676" y="2284475"/>
                  </a:lnTo>
                  <a:lnTo>
                    <a:pt x="489204" y="2284476"/>
                  </a:lnTo>
                  <a:lnTo>
                    <a:pt x="487679" y="2287524"/>
                  </a:lnTo>
                  <a:lnTo>
                    <a:pt x="484631" y="2289047"/>
                  </a:lnTo>
                  <a:close/>
                </a:path>
                <a:path w="8555990" h="2289175">
                  <a:moveTo>
                    <a:pt x="426720" y="2289047"/>
                  </a:moveTo>
                  <a:lnTo>
                    <a:pt x="400812" y="2289047"/>
                  </a:lnTo>
                  <a:lnTo>
                    <a:pt x="397763" y="2287524"/>
                  </a:lnTo>
                  <a:lnTo>
                    <a:pt x="397763" y="2284475"/>
                  </a:lnTo>
                  <a:lnTo>
                    <a:pt x="431291" y="2284476"/>
                  </a:lnTo>
                  <a:lnTo>
                    <a:pt x="429767" y="2287524"/>
                  </a:lnTo>
                  <a:lnTo>
                    <a:pt x="426720" y="2289047"/>
                  </a:lnTo>
                  <a:close/>
                </a:path>
                <a:path w="8555990" h="2289175">
                  <a:moveTo>
                    <a:pt x="367283" y="2289047"/>
                  </a:moveTo>
                  <a:lnTo>
                    <a:pt x="342900" y="2289047"/>
                  </a:lnTo>
                  <a:lnTo>
                    <a:pt x="339851" y="2287524"/>
                  </a:lnTo>
                  <a:lnTo>
                    <a:pt x="338328" y="2284475"/>
                  </a:lnTo>
                  <a:lnTo>
                    <a:pt x="371855" y="2284476"/>
                  </a:lnTo>
                  <a:lnTo>
                    <a:pt x="370331" y="2287524"/>
                  </a:lnTo>
                  <a:lnTo>
                    <a:pt x="367283" y="2289047"/>
                  </a:lnTo>
                  <a:close/>
                </a:path>
                <a:path w="8555990" h="2289175">
                  <a:moveTo>
                    <a:pt x="309371" y="2289047"/>
                  </a:moveTo>
                  <a:lnTo>
                    <a:pt x="284987" y="2289047"/>
                  </a:lnTo>
                  <a:lnTo>
                    <a:pt x="281939" y="2287524"/>
                  </a:lnTo>
                  <a:lnTo>
                    <a:pt x="280416" y="2284475"/>
                  </a:lnTo>
                  <a:lnTo>
                    <a:pt x="313943" y="2284476"/>
                  </a:lnTo>
                  <a:lnTo>
                    <a:pt x="312420" y="2287524"/>
                  </a:lnTo>
                  <a:lnTo>
                    <a:pt x="309371" y="2289047"/>
                  </a:lnTo>
                  <a:close/>
                </a:path>
                <a:path w="8555990" h="2289175">
                  <a:moveTo>
                    <a:pt x="251459" y="2289047"/>
                  </a:moveTo>
                  <a:lnTo>
                    <a:pt x="225551" y="2289047"/>
                  </a:lnTo>
                  <a:lnTo>
                    <a:pt x="222504" y="2287524"/>
                  </a:lnTo>
                  <a:lnTo>
                    <a:pt x="220980" y="2284475"/>
                  </a:lnTo>
                  <a:lnTo>
                    <a:pt x="254508" y="2284475"/>
                  </a:lnTo>
                  <a:lnTo>
                    <a:pt x="254508" y="2287524"/>
                  </a:lnTo>
                  <a:lnTo>
                    <a:pt x="251459" y="2289047"/>
                  </a:lnTo>
                  <a:close/>
                </a:path>
                <a:path w="8555990" h="2289175">
                  <a:moveTo>
                    <a:pt x="192024" y="2289047"/>
                  </a:moveTo>
                  <a:lnTo>
                    <a:pt x="167639" y="2289047"/>
                  </a:lnTo>
                  <a:lnTo>
                    <a:pt x="164591" y="2287524"/>
                  </a:lnTo>
                  <a:lnTo>
                    <a:pt x="163068" y="2284475"/>
                  </a:lnTo>
                  <a:lnTo>
                    <a:pt x="196595" y="2284476"/>
                  </a:lnTo>
                  <a:lnTo>
                    <a:pt x="195071" y="2287524"/>
                  </a:lnTo>
                  <a:lnTo>
                    <a:pt x="192024" y="2289047"/>
                  </a:lnTo>
                  <a:close/>
                </a:path>
                <a:path w="8555990" h="2289175">
                  <a:moveTo>
                    <a:pt x="134111" y="2289047"/>
                  </a:moveTo>
                  <a:lnTo>
                    <a:pt x="109727" y="2289047"/>
                  </a:lnTo>
                  <a:lnTo>
                    <a:pt x="106679" y="2287524"/>
                  </a:lnTo>
                  <a:lnTo>
                    <a:pt x="105156" y="2284475"/>
                  </a:lnTo>
                  <a:lnTo>
                    <a:pt x="138683" y="2284476"/>
                  </a:lnTo>
                  <a:lnTo>
                    <a:pt x="137159" y="2287524"/>
                  </a:lnTo>
                  <a:lnTo>
                    <a:pt x="134111" y="2289047"/>
                  </a:lnTo>
                  <a:close/>
                </a:path>
                <a:path w="8555990" h="2289175">
                  <a:moveTo>
                    <a:pt x="76200" y="2289047"/>
                  </a:moveTo>
                  <a:lnTo>
                    <a:pt x="50291" y="2289047"/>
                  </a:lnTo>
                  <a:lnTo>
                    <a:pt x="47243" y="2287524"/>
                  </a:lnTo>
                  <a:lnTo>
                    <a:pt x="45720" y="2284475"/>
                  </a:lnTo>
                  <a:lnTo>
                    <a:pt x="79247" y="2284475"/>
                  </a:lnTo>
                  <a:lnTo>
                    <a:pt x="79247" y="2287524"/>
                  </a:lnTo>
                  <a:lnTo>
                    <a:pt x="76200" y="2289047"/>
                  </a:lnTo>
                  <a:close/>
                </a:path>
                <a:path w="8555990" h="2289175">
                  <a:moveTo>
                    <a:pt x="8555736" y="89916"/>
                  </a:moveTo>
                  <a:lnTo>
                    <a:pt x="8552688" y="89916"/>
                  </a:lnTo>
                  <a:lnTo>
                    <a:pt x="8552688" y="56387"/>
                  </a:lnTo>
                  <a:lnTo>
                    <a:pt x="8555736" y="57911"/>
                  </a:lnTo>
                  <a:lnTo>
                    <a:pt x="8555736" y="89916"/>
                  </a:lnTo>
                  <a:close/>
                </a:path>
                <a:path w="8555990" h="2289175">
                  <a:moveTo>
                    <a:pt x="8552688" y="149351"/>
                  </a:moveTo>
                  <a:lnTo>
                    <a:pt x="8552688" y="115824"/>
                  </a:lnTo>
                  <a:lnTo>
                    <a:pt x="8555736" y="115824"/>
                  </a:lnTo>
                  <a:lnTo>
                    <a:pt x="8555736" y="147827"/>
                  </a:lnTo>
                  <a:lnTo>
                    <a:pt x="8552688" y="149351"/>
                  </a:lnTo>
                  <a:close/>
                </a:path>
                <a:path w="8555990" h="2289175">
                  <a:moveTo>
                    <a:pt x="8552688" y="207263"/>
                  </a:moveTo>
                  <a:lnTo>
                    <a:pt x="8552688" y="173736"/>
                  </a:lnTo>
                  <a:lnTo>
                    <a:pt x="8555736" y="175259"/>
                  </a:lnTo>
                  <a:lnTo>
                    <a:pt x="8555736" y="205740"/>
                  </a:lnTo>
                  <a:lnTo>
                    <a:pt x="8552688" y="207263"/>
                  </a:lnTo>
                  <a:close/>
                </a:path>
                <a:path w="8555990" h="2289175">
                  <a:moveTo>
                    <a:pt x="8555736" y="265175"/>
                  </a:moveTo>
                  <a:lnTo>
                    <a:pt x="8552688" y="265175"/>
                  </a:lnTo>
                  <a:lnTo>
                    <a:pt x="8552688" y="231648"/>
                  </a:lnTo>
                  <a:lnTo>
                    <a:pt x="8555736" y="233171"/>
                  </a:lnTo>
                  <a:lnTo>
                    <a:pt x="8555736" y="265175"/>
                  </a:lnTo>
                  <a:close/>
                </a:path>
                <a:path w="8555990" h="2289175">
                  <a:moveTo>
                    <a:pt x="8552688" y="324611"/>
                  </a:moveTo>
                  <a:lnTo>
                    <a:pt x="8552688" y="291084"/>
                  </a:lnTo>
                  <a:lnTo>
                    <a:pt x="8555736" y="292608"/>
                  </a:lnTo>
                  <a:lnTo>
                    <a:pt x="8555736" y="323087"/>
                  </a:lnTo>
                  <a:lnTo>
                    <a:pt x="8552688" y="324611"/>
                  </a:lnTo>
                  <a:close/>
                </a:path>
                <a:path w="8555990" h="2289175">
                  <a:moveTo>
                    <a:pt x="8552688" y="382523"/>
                  </a:moveTo>
                  <a:lnTo>
                    <a:pt x="8552688" y="348996"/>
                  </a:lnTo>
                  <a:lnTo>
                    <a:pt x="8555736" y="350519"/>
                  </a:lnTo>
                  <a:lnTo>
                    <a:pt x="8555736" y="381000"/>
                  </a:lnTo>
                  <a:lnTo>
                    <a:pt x="8552688" y="382523"/>
                  </a:lnTo>
                  <a:close/>
                </a:path>
                <a:path w="8555990" h="2289175">
                  <a:moveTo>
                    <a:pt x="8555736" y="440435"/>
                  </a:moveTo>
                  <a:lnTo>
                    <a:pt x="8552688" y="440435"/>
                  </a:lnTo>
                  <a:lnTo>
                    <a:pt x="8552688" y="408432"/>
                  </a:lnTo>
                  <a:lnTo>
                    <a:pt x="8555736" y="408432"/>
                  </a:lnTo>
                  <a:lnTo>
                    <a:pt x="8555736" y="440435"/>
                  </a:lnTo>
                  <a:close/>
                </a:path>
                <a:path w="8555990" h="2289175">
                  <a:moveTo>
                    <a:pt x="8552688" y="499871"/>
                  </a:moveTo>
                  <a:lnTo>
                    <a:pt x="8552688" y="466344"/>
                  </a:lnTo>
                  <a:lnTo>
                    <a:pt x="8555736" y="467867"/>
                  </a:lnTo>
                  <a:lnTo>
                    <a:pt x="8555736" y="498348"/>
                  </a:lnTo>
                  <a:lnTo>
                    <a:pt x="8552688" y="499871"/>
                  </a:lnTo>
                  <a:close/>
                </a:path>
                <a:path w="8555990" h="2289175">
                  <a:moveTo>
                    <a:pt x="8552688" y="557783"/>
                  </a:moveTo>
                  <a:lnTo>
                    <a:pt x="8552688" y="524256"/>
                  </a:lnTo>
                  <a:lnTo>
                    <a:pt x="8555736" y="525779"/>
                  </a:lnTo>
                  <a:lnTo>
                    <a:pt x="8555736" y="556259"/>
                  </a:lnTo>
                  <a:lnTo>
                    <a:pt x="8552688" y="557783"/>
                  </a:lnTo>
                  <a:close/>
                </a:path>
                <a:path w="8555990" h="2289175">
                  <a:moveTo>
                    <a:pt x="8552688" y="617219"/>
                  </a:moveTo>
                  <a:lnTo>
                    <a:pt x="8552688" y="583692"/>
                  </a:lnTo>
                  <a:lnTo>
                    <a:pt x="8555736" y="583692"/>
                  </a:lnTo>
                  <a:lnTo>
                    <a:pt x="8555736" y="615695"/>
                  </a:lnTo>
                  <a:lnTo>
                    <a:pt x="8552688" y="617219"/>
                  </a:lnTo>
                  <a:close/>
                </a:path>
                <a:path w="8555990" h="2289175">
                  <a:moveTo>
                    <a:pt x="8552688" y="675131"/>
                  </a:moveTo>
                  <a:lnTo>
                    <a:pt x="8552688" y="641604"/>
                  </a:lnTo>
                  <a:lnTo>
                    <a:pt x="8555736" y="643127"/>
                  </a:lnTo>
                  <a:lnTo>
                    <a:pt x="8555736" y="673608"/>
                  </a:lnTo>
                  <a:lnTo>
                    <a:pt x="8552688" y="675131"/>
                  </a:lnTo>
                  <a:close/>
                </a:path>
                <a:path w="8555990" h="2289175">
                  <a:moveTo>
                    <a:pt x="8555736" y="733043"/>
                  </a:moveTo>
                  <a:lnTo>
                    <a:pt x="8552688" y="733043"/>
                  </a:lnTo>
                  <a:lnTo>
                    <a:pt x="8552688" y="699515"/>
                  </a:lnTo>
                  <a:lnTo>
                    <a:pt x="8555736" y="701040"/>
                  </a:lnTo>
                  <a:lnTo>
                    <a:pt x="8555736" y="733043"/>
                  </a:lnTo>
                  <a:close/>
                </a:path>
                <a:path w="8555990" h="2289175">
                  <a:moveTo>
                    <a:pt x="8552688" y="792479"/>
                  </a:moveTo>
                  <a:lnTo>
                    <a:pt x="8552688" y="758952"/>
                  </a:lnTo>
                  <a:lnTo>
                    <a:pt x="8555736" y="760475"/>
                  </a:lnTo>
                  <a:lnTo>
                    <a:pt x="8555736" y="790956"/>
                  </a:lnTo>
                  <a:lnTo>
                    <a:pt x="8552688" y="792479"/>
                  </a:lnTo>
                  <a:close/>
                </a:path>
                <a:path w="8555990" h="2289175">
                  <a:moveTo>
                    <a:pt x="8552688" y="850391"/>
                  </a:moveTo>
                  <a:lnTo>
                    <a:pt x="8552688" y="816863"/>
                  </a:lnTo>
                  <a:lnTo>
                    <a:pt x="8555736" y="818388"/>
                  </a:lnTo>
                  <a:lnTo>
                    <a:pt x="8555736" y="848867"/>
                  </a:lnTo>
                  <a:lnTo>
                    <a:pt x="8552688" y="850391"/>
                  </a:lnTo>
                  <a:close/>
                </a:path>
                <a:path w="8555990" h="2289175">
                  <a:moveTo>
                    <a:pt x="8555736" y="908304"/>
                  </a:moveTo>
                  <a:lnTo>
                    <a:pt x="8552688" y="908304"/>
                  </a:lnTo>
                  <a:lnTo>
                    <a:pt x="8552688" y="876299"/>
                  </a:lnTo>
                  <a:lnTo>
                    <a:pt x="8555736" y="876299"/>
                  </a:lnTo>
                  <a:lnTo>
                    <a:pt x="8555736" y="908304"/>
                  </a:lnTo>
                  <a:close/>
                </a:path>
                <a:path w="8555990" h="2289175">
                  <a:moveTo>
                    <a:pt x="8552688" y="967739"/>
                  </a:moveTo>
                  <a:lnTo>
                    <a:pt x="8552688" y="934212"/>
                  </a:lnTo>
                  <a:lnTo>
                    <a:pt x="8555736" y="935736"/>
                  </a:lnTo>
                  <a:lnTo>
                    <a:pt x="8555736" y="966215"/>
                  </a:lnTo>
                  <a:lnTo>
                    <a:pt x="8552688" y="967739"/>
                  </a:lnTo>
                  <a:close/>
                </a:path>
                <a:path w="8555990" h="2289175">
                  <a:moveTo>
                    <a:pt x="8552688" y="1025652"/>
                  </a:moveTo>
                  <a:lnTo>
                    <a:pt x="8552688" y="992124"/>
                  </a:lnTo>
                  <a:lnTo>
                    <a:pt x="8555736" y="993647"/>
                  </a:lnTo>
                  <a:lnTo>
                    <a:pt x="8555736" y="1024127"/>
                  </a:lnTo>
                  <a:lnTo>
                    <a:pt x="8552688" y="1025652"/>
                  </a:lnTo>
                  <a:close/>
                </a:path>
                <a:path w="8555990" h="2289175">
                  <a:moveTo>
                    <a:pt x="8552688" y="1085088"/>
                  </a:moveTo>
                  <a:lnTo>
                    <a:pt x="8552688" y="1051559"/>
                  </a:lnTo>
                  <a:lnTo>
                    <a:pt x="8555736" y="1051559"/>
                  </a:lnTo>
                  <a:lnTo>
                    <a:pt x="8555736" y="1083563"/>
                  </a:lnTo>
                  <a:lnTo>
                    <a:pt x="8552688" y="1085088"/>
                  </a:lnTo>
                  <a:close/>
                </a:path>
                <a:path w="8555990" h="2289175">
                  <a:moveTo>
                    <a:pt x="8552688" y="1142999"/>
                  </a:moveTo>
                  <a:lnTo>
                    <a:pt x="8552688" y="1109472"/>
                  </a:lnTo>
                  <a:lnTo>
                    <a:pt x="8555736" y="1110995"/>
                  </a:lnTo>
                  <a:lnTo>
                    <a:pt x="8555736" y="1141475"/>
                  </a:lnTo>
                  <a:lnTo>
                    <a:pt x="8552688" y="1142999"/>
                  </a:lnTo>
                  <a:close/>
                </a:path>
                <a:path w="8555990" h="2289175">
                  <a:moveTo>
                    <a:pt x="8555736" y="1200911"/>
                  </a:moveTo>
                  <a:lnTo>
                    <a:pt x="8552688" y="1200911"/>
                  </a:lnTo>
                  <a:lnTo>
                    <a:pt x="8552688" y="1167383"/>
                  </a:lnTo>
                  <a:lnTo>
                    <a:pt x="8555736" y="1168908"/>
                  </a:lnTo>
                  <a:lnTo>
                    <a:pt x="8555736" y="1200911"/>
                  </a:lnTo>
                  <a:close/>
                </a:path>
                <a:path w="8555990" h="2289175">
                  <a:moveTo>
                    <a:pt x="8552688" y="1260347"/>
                  </a:moveTo>
                  <a:lnTo>
                    <a:pt x="8552688" y="1226820"/>
                  </a:lnTo>
                  <a:lnTo>
                    <a:pt x="8555736" y="1226820"/>
                  </a:lnTo>
                  <a:lnTo>
                    <a:pt x="8555736" y="1258824"/>
                  </a:lnTo>
                  <a:lnTo>
                    <a:pt x="8552688" y="1260347"/>
                  </a:lnTo>
                  <a:close/>
                </a:path>
                <a:path w="8555990" h="2289175">
                  <a:moveTo>
                    <a:pt x="8552688" y="1318259"/>
                  </a:moveTo>
                  <a:lnTo>
                    <a:pt x="8552688" y="1284731"/>
                  </a:lnTo>
                  <a:lnTo>
                    <a:pt x="8555736" y="1286256"/>
                  </a:lnTo>
                  <a:lnTo>
                    <a:pt x="8555736" y="1316736"/>
                  </a:lnTo>
                  <a:lnTo>
                    <a:pt x="8552688" y="1318259"/>
                  </a:lnTo>
                  <a:close/>
                </a:path>
                <a:path w="8555990" h="2289175">
                  <a:moveTo>
                    <a:pt x="8555736" y="1376172"/>
                  </a:moveTo>
                  <a:lnTo>
                    <a:pt x="8552688" y="1376172"/>
                  </a:lnTo>
                  <a:lnTo>
                    <a:pt x="8552688" y="1342644"/>
                  </a:lnTo>
                  <a:lnTo>
                    <a:pt x="8555736" y="1344167"/>
                  </a:lnTo>
                  <a:lnTo>
                    <a:pt x="8555736" y="1376172"/>
                  </a:lnTo>
                  <a:close/>
                </a:path>
                <a:path w="8555990" h="2289175">
                  <a:moveTo>
                    <a:pt x="8552688" y="1435607"/>
                  </a:moveTo>
                  <a:lnTo>
                    <a:pt x="8552688" y="1402080"/>
                  </a:lnTo>
                  <a:lnTo>
                    <a:pt x="8555736" y="1403604"/>
                  </a:lnTo>
                  <a:lnTo>
                    <a:pt x="8555736" y="1434083"/>
                  </a:lnTo>
                  <a:lnTo>
                    <a:pt x="8552688" y="1435607"/>
                  </a:lnTo>
                  <a:close/>
                </a:path>
                <a:path w="8555990" h="2289175">
                  <a:moveTo>
                    <a:pt x="8552688" y="1493520"/>
                  </a:moveTo>
                  <a:lnTo>
                    <a:pt x="8552688" y="1459992"/>
                  </a:lnTo>
                  <a:lnTo>
                    <a:pt x="8555736" y="1461515"/>
                  </a:lnTo>
                  <a:lnTo>
                    <a:pt x="8555736" y="1491995"/>
                  </a:lnTo>
                  <a:lnTo>
                    <a:pt x="8552688" y="1493520"/>
                  </a:lnTo>
                  <a:close/>
                </a:path>
                <a:path w="8555990" h="2289175">
                  <a:moveTo>
                    <a:pt x="8555736" y="1551431"/>
                  </a:moveTo>
                  <a:lnTo>
                    <a:pt x="8552688" y="1551431"/>
                  </a:lnTo>
                  <a:lnTo>
                    <a:pt x="8552688" y="1519427"/>
                  </a:lnTo>
                  <a:lnTo>
                    <a:pt x="8555736" y="1519427"/>
                  </a:lnTo>
                  <a:lnTo>
                    <a:pt x="8555736" y="1551431"/>
                  </a:lnTo>
                  <a:close/>
                </a:path>
                <a:path w="8555990" h="2289175">
                  <a:moveTo>
                    <a:pt x="8552688" y="1610867"/>
                  </a:moveTo>
                  <a:lnTo>
                    <a:pt x="8552688" y="1577340"/>
                  </a:lnTo>
                  <a:lnTo>
                    <a:pt x="8555736" y="1578863"/>
                  </a:lnTo>
                  <a:lnTo>
                    <a:pt x="8555736" y="1609343"/>
                  </a:lnTo>
                  <a:lnTo>
                    <a:pt x="8552688" y="1610867"/>
                  </a:lnTo>
                  <a:close/>
                </a:path>
                <a:path w="8555990" h="2289175">
                  <a:moveTo>
                    <a:pt x="8552688" y="1668779"/>
                  </a:moveTo>
                  <a:lnTo>
                    <a:pt x="8552688" y="1635252"/>
                  </a:lnTo>
                  <a:lnTo>
                    <a:pt x="8555736" y="1636776"/>
                  </a:lnTo>
                  <a:lnTo>
                    <a:pt x="8555736" y="1667256"/>
                  </a:lnTo>
                  <a:lnTo>
                    <a:pt x="8552688" y="1668779"/>
                  </a:lnTo>
                  <a:close/>
                </a:path>
                <a:path w="8555990" h="2289175">
                  <a:moveTo>
                    <a:pt x="8552688" y="1728215"/>
                  </a:moveTo>
                  <a:lnTo>
                    <a:pt x="8552688" y="1694688"/>
                  </a:lnTo>
                  <a:lnTo>
                    <a:pt x="8555736" y="1694688"/>
                  </a:lnTo>
                  <a:lnTo>
                    <a:pt x="8555736" y="1726692"/>
                  </a:lnTo>
                  <a:lnTo>
                    <a:pt x="8552688" y="1728215"/>
                  </a:lnTo>
                  <a:close/>
                </a:path>
                <a:path w="8555990" h="2289175">
                  <a:moveTo>
                    <a:pt x="8552688" y="1786127"/>
                  </a:moveTo>
                  <a:lnTo>
                    <a:pt x="8552688" y="1752599"/>
                  </a:lnTo>
                  <a:lnTo>
                    <a:pt x="8555736" y="1754124"/>
                  </a:lnTo>
                  <a:lnTo>
                    <a:pt x="8555736" y="1784604"/>
                  </a:lnTo>
                  <a:lnTo>
                    <a:pt x="8552688" y="1786127"/>
                  </a:lnTo>
                  <a:close/>
                </a:path>
                <a:path w="8555990" h="2289175">
                  <a:moveTo>
                    <a:pt x="8555736" y="1844040"/>
                  </a:moveTo>
                  <a:lnTo>
                    <a:pt x="8552688" y="1844040"/>
                  </a:lnTo>
                  <a:lnTo>
                    <a:pt x="8552688" y="1810512"/>
                  </a:lnTo>
                  <a:lnTo>
                    <a:pt x="8555736" y="1812036"/>
                  </a:lnTo>
                  <a:lnTo>
                    <a:pt x="8555736" y="1844040"/>
                  </a:lnTo>
                  <a:close/>
                </a:path>
                <a:path w="8555990" h="2289175">
                  <a:moveTo>
                    <a:pt x="8552688" y="1903475"/>
                  </a:moveTo>
                  <a:lnTo>
                    <a:pt x="8552688" y="1869947"/>
                  </a:lnTo>
                  <a:lnTo>
                    <a:pt x="8555736" y="1869947"/>
                  </a:lnTo>
                  <a:lnTo>
                    <a:pt x="8555736" y="1901952"/>
                  </a:lnTo>
                  <a:lnTo>
                    <a:pt x="8552688" y="1903475"/>
                  </a:lnTo>
                  <a:close/>
                </a:path>
                <a:path w="8555990" h="2289175">
                  <a:moveTo>
                    <a:pt x="8552688" y="1961388"/>
                  </a:moveTo>
                  <a:lnTo>
                    <a:pt x="8552688" y="1927860"/>
                  </a:lnTo>
                  <a:lnTo>
                    <a:pt x="8555736" y="1929383"/>
                  </a:lnTo>
                  <a:lnTo>
                    <a:pt x="8555736" y="1959863"/>
                  </a:lnTo>
                  <a:lnTo>
                    <a:pt x="8552688" y="1961388"/>
                  </a:lnTo>
                  <a:close/>
                </a:path>
                <a:path w="8555990" h="2289175">
                  <a:moveTo>
                    <a:pt x="8555736" y="2019299"/>
                  </a:moveTo>
                  <a:lnTo>
                    <a:pt x="8552688" y="2019299"/>
                  </a:lnTo>
                  <a:lnTo>
                    <a:pt x="8552688" y="1985772"/>
                  </a:lnTo>
                  <a:lnTo>
                    <a:pt x="8555736" y="1987295"/>
                  </a:lnTo>
                  <a:lnTo>
                    <a:pt x="8555736" y="2019299"/>
                  </a:lnTo>
                  <a:close/>
                </a:path>
                <a:path w="8555990" h="2289175">
                  <a:moveTo>
                    <a:pt x="8552688" y="2078736"/>
                  </a:moveTo>
                  <a:lnTo>
                    <a:pt x="8552688" y="2045208"/>
                  </a:lnTo>
                  <a:lnTo>
                    <a:pt x="8555736" y="2046731"/>
                  </a:lnTo>
                  <a:lnTo>
                    <a:pt x="8555736" y="2077211"/>
                  </a:lnTo>
                  <a:lnTo>
                    <a:pt x="8552688" y="2078736"/>
                  </a:lnTo>
                  <a:close/>
                </a:path>
                <a:path w="8555990" h="2289175">
                  <a:moveTo>
                    <a:pt x="8552688" y="2136647"/>
                  </a:moveTo>
                  <a:lnTo>
                    <a:pt x="8552688" y="2103120"/>
                  </a:lnTo>
                  <a:lnTo>
                    <a:pt x="8555736" y="2104643"/>
                  </a:lnTo>
                  <a:lnTo>
                    <a:pt x="8555736" y="2135124"/>
                  </a:lnTo>
                  <a:lnTo>
                    <a:pt x="8552688" y="2136647"/>
                  </a:lnTo>
                  <a:close/>
                </a:path>
                <a:path w="8555990" h="2289175">
                  <a:moveTo>
                    <a:pt x="8555736" y="2194560"/>
                  </a:moveTo>
                  <a:lnTo>
                    <a:pt x="8552688" y="2194560"/>
                  </a:lnTo>
                  <a:lnTo>
                    <a:pt x="8552688" y="2162556"/>
                  </a:lnTo>
                  <a:lnTo>
                    <a:pt x="8555736" y="2162556"/>
                  </a:lnTo>
                  <a:lnTo>
                    <a:pt x="8555736" y="2194560"/>
                  </a:lnTo>
                  <a:close/>
                </a:path>
                <a:path w="8555990" h="2289175">
                  <a:moveTo>
                    <a:pt x="8552688" y="2253995"/>
                  </a:moveTo>
                  <a:lnTo>
                    <a:pt x="8552688" y="2220467"/>
                  </a:lnTo>
                  <a:lnTo>
                    <a:pt x="8555736" y="2221992"/>
                  </a:lnTo>
                  <a:lnTo>
                    <a:pt x="8555736" y="2252472"/>
                  </a:lnTo>
                  <a:lnTo>
                    <a:pt x="8552688" y="2253995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CE25C553-D707-7D75-6A2B-F23503925101}"/>
                </a:ext>
              </a:extLst>
            </p:cNvPr>
            <p:cNvSpPr/>
            <p:nvPr/>
          </p:nvSpPr>
          <p:spPr>
            <a:xfrm>
              <a:off x="1072895" y="4248911"/>
              <a:ext cx="8548370" cy="2280285"/>
            </a:xfrm>
            <a:custGeom>
              <a:avLst/>
              <a:gdLst/>
              <a:ahLst/>
              <a:cxnLst/>
              <a:rect l="l" t="t" r="r" b="b"/>
              <a:pathLst>
                <a:path w="8548370" h="2280284">
                  <a:moveTo>
                    <a:pt x="8548116" y="2279904"/>
                  </a:moveTo>
                  <a:lnTo>
                    <a:pt x="0" y="2279904"/>
                  </a:lnTo>
                  <a:lnTo>
                    <a:pt x="0" y="0"/>
                  </a:lnTo>
                  <a:lnTo>
                    <a:pt x="8548116" y="0"/>
                  </a:lnTo>
                  <a:lnTo>
                    <a:pt x="8548116" y="22799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B69F0971-AE3F-2924-2E1D-AC13F1E48650}"/>
                </a:ext>
              </a:extLst>
            </p:cNvPr>
            <p:cNvSpPr/>
            <p:nvPr/>
          </p:nvSpPr>
          <p:spPr>
            <a:xfrm>
              <a:off x="1068324" y="4244340"/>
              <a:ext cx="8555990" cy="2289175"/>
            </a:xfrm>
            <a:custGeom>
              <a:avLst/>
              <a:gdLst/>
              <a:ahLst/>
              <a:cxnLst/>
              <a:rect l="l" t="t" r="r" b="b"/>
              <a:pathLst>
                <a:path w="8555990" h="2289175">
                  <a:moveTo>
                    <a:pt x="7619" y="2279904"/>
                  </a:moveTo>
                  <a:lnTo>
                    <a:pt x="1523" y="2279904"/>
                  </a:lnTo>
                  <a:lnTo>
                    <a:pt x="0" y="2276856"/>
                  </a:lnTo>
                  <a:lnTo>
                    <a:pt x="0" y="2250947"/>
                  </a:lnTo>
                  <a:lnTo>
                    <a:pt x="1523" y="2247899"/>
                  </a:lnTo>
                  <a:lnTo>
                    <a:pt x="4571" y="2246376"/>
                  </a:lnTo>
                  <a:lnTo>
                    <a:pt x="7619" y="2247899"/>
                  </a:lnTo>
                  <a:lnTo>
                    <a:pt x="9143" y="2250947"/>
                  </a:lnTo>
                  <a:lnTo>
                    <a:pt x="9143" y="2276856"/>
                  </a:lnTo>
                  <a:lnTo>
                    <a:pt x="7619" y="2279904"/>
                  </a:lnTo>
                  <a:close/>
                </a:path>
                <a:path w="8555990" h="2289175">
                  <a:moveTo>
                    <a:pt x="16763" y="2289047"/>
                  </a:moveTo>
                  <a:lnTo>
                    <a:pt x="4571" y="2289047"/>
                  </a:lnTo>
                  <a:lnTo>
                    <a:pt x="1523" y="2287524"/>
                  </a:lnTo>
                  <a:lnTo>
                    <a:pt x="0" y="2284476"/>
                  </a:lnTo>
                  <a:lnTo>
                    <a:pt x="1523" y="2281427"/>
                  </a:lnTo>
                  <a:lnTo>
                    <a:pt x="4571" y="2279904"/>
                  </a:lnTo>
                  <a:lnTo>
                    <a:pt x="16763" y="2279904"/>
                  </a:lnTo>
                  <a:lnTo>
                    <a:pt x="19811" y="2281427"/>
                  </a:lnTo>
                  <a:lnTo>
                    <a:pt x="21335" y="2284476"/>
                  </a:lnTo>
                  <a:lnTo>
                    <a:pt x="19811" y="2287524"/>
                  </a:lnTo>
                  <a:lnTo>
                    <a:pt x="16763" y="2289047"/>
                  </a:lnTo>
                  <a:close/>
                </a:path>
                <a:path w="8555990" h="2289175">
                  <a:moveTo>
                    <a:pt x="4571" y="2221992"/>
                  </a:moveTo>
                  <a:lnTo>
                    <a:pt x="1523" y="2220467"/>
                  </a:lnTo>
                  <a:lnTo>
                    <a:pt x="0" y="2217420"/>
                  </a:lnTo>
                  <a:lnTo>
                    <a:pt x="0" y="2193036"/>
                  </a:lnTo>
                  <a:lnTo>
                    <a:pt x="1523" y="2189988"/>
                  </a:lnTo>
                  <a:lnTo>
                    <a:pt x="4571" y="2188463"/>
                  </a:lnTo>
                  <a:lnTo>
                    <a:pt x="7619" y="2189988"/>
                  </a:lnTo>
                  <a:lnTo>
                    <a:pt x="9143" y="2193036"/>
                  </a:lnTo>
                  <a:lnTo>
                    <a:pt x="9143" y="2217420"/>
                  </a:lnTo>
                  <a:lnTo>
                    <a:pt x="7619" y="2220467"/>
                  </a:lnTo>
                  <a:lnTo>
                    <a:pt x="4571" y="2221992"/>
                  </a:lnTo>
                  <a:close/>
                </a:path>
                <a:path w="8555990" h="2289175">
                  <a:moveTo>
                    <a:pt x="4571" y="2164079"/>
                  </a:moveTo>
                  <a:lnTo>
                    <a:pt x="1523" y="2162556"/>
                  </a:lnTo>
                  <a:lnTo>
                    <a:pt x="0" y="2159508"/>
                  </a:lnTo>
                  <a:lnTo>
                    <a:pt x="0" y="2133599"/>
                  </a:lnTo>
                  <a:lnTo>
                    <a:pt x="1523" y="2130552"/>
                  </a:lnTo>
                  <a:lnTo>
                    <a:pt x="7619" y="2130552"/>
                  </a:lnTo>
                  <a:lnTo>
                    <a:pt x="9143" y="2133599"/>
                  </a:lnTo>
                  <a:lnTo>
                    <a:pt x="9143" y="2159508"/>
                  </a:lnTo>
                  <a:lnTo>
                    <a:pt x="7619" y="2162556"/>
                  </a:lnTo>
                  <a:lnTo>
                    <a:pt x="4571" y="2164079"/>
                  </a:lnTo>
                  <a:close/>
                </a:path>
                <a:path w="8555990" h="2289175">
                  <a:moveTo>
                    <a:pt x="7619" y="2104643"/>
                  </a:moveTo>
                  <a:lnTo>
                    <a:pt x="1523" y="2104643"/>
                  </a:lnTo>
                  <a:lnTo>
                    <a:pt x="0" y="2101595"/>
                  </a:lnTo>
                  <a:lnTo>
                    <a:pt x="0" y="2075688"/>
                  </a:lnTo>
                  <a:lnTo>
                    <a:pt x="1523" y="2072640"/>
                  </a:lnTo>
                  <a:lnTo>
                    <a:pt x="4571" y="2071115"/>
                  </a:lnTo>
                  <a:lnTo>
                    <a:pt x="7619" y="2072640"/>
                  </a:lnTo>
                  <a:lnTo>
                    <a:pt x="9143" y="2075688"/>
                  </a:lnTo>
                  <a:lnTo>
                    <a:pt x="9143" y="2101595"/>
                  </a:lnTo>
                  <a:lnTo>
                    <a:pt x="7619" y="2104643"/>
                  </a:lnTo>
                  <a:close/>
                </a:path>
                <a:path w="8555990" h="2289175">
                  <a:moveTo>
                    <a:pt x="4571" y="2046731"/>
                  </a:moveTo>
                  <a:lnTo>
                    <a:pt x="1523" y="2045208"/>
                  </a:lnTo>
                  <a:lnTo>
                    <a:pt x="0" y="2042160"/>
                  </a:lnTo>
                  <a:lnTo>
                    <a:pt x="0" y="2017776"/>
                  </a:lnTo>
                  <a:lnTo>
                    <a:pt x="1523" y="2014727"/>
                  </a:lnTo>
                  <a:lnTo>
                    <a:pt x="4571" y="2013204"/>
                  </a:lnTo>
                  <a:lnTo>
                    <a:pt x="7619" y="2014727"/>
                  </a:lnTo>
                  <a:lnTo>
                    <a:pt x="9143" y="2017776"/>
                  </a:lnTo>
                  <a:lnTo>
                    <a:pt x="9143" y="2042160"/>
                  </a:lnTo>
                  <a:lnTo>
                    <a:pt x="7619" y="2045208"/>
                  </a:lnTo>
                  <a:lnTo>
                    <a:pt x="4571" y="2046731"/>
                  </a:lnTo>
                  <a:close/>
                </a:path>
                <a:path w="8555990" h="2289175">
                  <a:moveTo>
                    <a:pt x="4571" y="1988820"/>
                  </a:moveTo>
                  <a:lnTo>
                    <a:pt x="1523" y="1987295"/>
                  </a:lnTo>
                  <a:lnTo>
                    <a:pt x="0" y="1984247"/>
                  </a:lnTo>
                  <a:lnTo>
                    <a:pt x="0" y="1958340"/>
                  </a:lnTo>
                  <a:lnTo>
                    <a:pt x="1523" y="1955292"/>
                  </a:lnTo>
                  <a:lnTo>
                    <a:pt x="7619" y="1955292"/>
                  </a:lnTo>
                  <a:lnTo>
                    <a:pt x="9143" y="1958340"/>
                  </a:lnTo>
                  <a:lnTo>
                    <a:pt x="9143" y="1984247"/>
                  </a:lnTo>
                  <a:lnTo>
                    <a:pt x="7619" y="1987295"/>
                  </a:lnTo>
                  <a:lnTo>
                    <a:pt x="4571" y="1988820"/>
                  </a:lnTo>
                  <a:close/>
                </a:path>
                <a:path w="8555990" h="2289175">
                  <a:moveTo>
                    <a:pt x="4571" y="1929383"/>
                  </a:moveTo>
                  <a:lnTo>
                    <a:pt x="1523" y="1927860"/>
                  </a:lnTo>
                  <a:lnTo>
                    <a:pt x="0" y="1924811"/>
                  </a:lnTo>
                  <a:lnTo>
                    <a:pt x="0" y="1900427"/>
                  </a:lnTo>
                  <a:lnTo>
                    <a:pt x="1523" y="1897379"/>
                  </a:lnTo>
                  <a:lnTo>
                    <a:pt x="4571" y="1895856"/>
                  </a:lnTo>
                  <a:lnTo>
                    <a:pt x="7619" y="1897379"/>
                  </a:lnTo>
                  <a:lnTo>
                    <a:pt x="9143" y="1900427"/>
                  </a:lnTo>
                  <a:lnTo>
                    <a:pt x="9143" y="1924811"/>
                  </a:lnTo>
                  <a:lnTo>
                    <a:pt x="7619" y="1927860"/>
                  </a:lnTo>
                  <a:lnTo>
                    <a:pt x="4571" y="1929383"/>
                  </a:lnTo>
                  <a:close/>
                </a:path>
                <a:path w="8555990" h="2289175">
                  <a:moveTo>
                    <a:pt x="4571" y="1871472"/>
                  </a:moveTo>
                  <a:lnTo>
                    <a:pt x="1523" y="1869947"/>
                  </a:lnTo>
                  <a:lnTo>
                    <a:pt x="0" y="1866899"/>
                  </a:lnTo>
                  <a:lnTo>
                    <a:pt x="0" y="1842515"/>
                  </a:lnTo>
                  <a:lnTo>
                    <a:pt x="1523" y="1839467"/>
                  </a:lnTo>
                  <a:lnTo>
                    <a:pt x="4571" y="1837943"/>
                  </a:lnTo>
                  <a:lnTo>
                    <a:pt x="7619" y="1839467"/>
                  </a:lnTo>
                  <a:lnTo>
                    <a:pt x="9143" y="1842515"/>
                  </a:lnTo>
                  <a:lnTo>
                    <a:pt x="9143" y="1866899"/>
                  </a:lnTo>
                  <a:lnTo>
                    <a:pt x="7619" y="1869947"/>
                  </a:lnTo>
                  <a:lnTo>
                    <a:pt x="4571" y="1871472"/>
                  </a:lnTo>
                  <a:close/>
                </a:path>
                <a:path w="8555990" h="2289175">
                  <a:moveTo>
                    <a:pt x="7619" y="1812036"/>
                  </a:moveTo>
                  <a:lnTo>
                    <a:pt x="1523" y="1812036"/>
                  </a:lnTo>
                  <a:lnTo>
                    <a:pt x="0" y="1808988"/>
                  </a:lnTo>
                  <a:lnTo>
                    <a:pt x="0" y="1783079"/>
                  </a:lnTo>
                  <a:lnTo>
                    <a:pt x="1523" y="1780031"/>
                  </a:lnTo>
                  <a:lnTo>
                    <a:pt x="4571" y="1778508"/>
                  </a:lnTo>
                  <a:lnTo>
                    <a:pt x="7619" y="1780031"/>
                  </a:lnTo>
                  <a:lnTo>
                    <a:pt x="9143" y="1783079"/>
                  </a:lnTo>
                  <a:lnTo>
                    <a:pt x="9143" y="1808988"/>
                  </a:lnTo>
                  <a:lnTo>
                    <a:pt x="7619" y="1812036"/>
                  </a:lnTo>
                  <a:close/>
                </a:path>
                <a:path w="8555990" h="2289175">
                  <a:moveTo>
                    <a:pt x="4571" y="1754124"/>
                  </a:moveTo>
                  <a:lnTo>
                    <a:pt x="1523" y="1752599"/>
                  </a:lnTo>
                  <a:lnTo>
                    <a:pt x="0" y="1749552"/>
                  </a:lnTo>
                  <a:lnTo>
                    <a:pt x="0" y="1725167"/>
                  </a:lnTo>
                  <a:lnTo>
                    <a:pt x="1523" y="1722120"/>
                  </a:lnTo>
                  <a:lnTo>
                    <a:pt x="4571" y="1720595"/>
                  </a:lnTo>
                  <a:lnTo>
                    <a:pt x="7619" y="1722120"/>
                  </a:lnTo>
                  <a:lnTo>
                    <a:pt x="9143" y="1725167"/>
                  </a:lnTo>
                  <a:lnTo>
                    <a:pt x="9143" y="1749552"/>
                  </a:lnTo>
                  <a:lnTo>
                    <a:pt x="7619" y="1752599"/>
                  </a:lnTo>
                  <a:lnTo>
                    <a:pt x="4571" y="1754124"/>
                  </a:lnTo>
                  <a:close/>
                </a:path>
                <a:path w="8555990" h="2289175">
                  <a:moveTo>
                    <a:pt x="4571" y="1696211"/>
                  </a:moveTo>
                  <a:lnTo>
                    <a:pt x="1523" y="1694688"/>
                  </a:lnTo>
                  <a:lnTo>
                    <a:pt x="0" y="1691640"/>
                  </a:lnTo>
                  <a:lnTo>
                    <a:pt x="0" y="1667256"/>
                  </a:lnTo>
                  <a:lnTo>
                    <a:pt x="1523" y="1664208"/>
                  </a:lnTo>
                  <a:lnTo>
                    <a:pt x="4571" y="1662683"/>
                  </a:lnTo>
                  <a:lnTo>
                    <a:pt x="7619" y="1664208"/>
                  </a:lnTo>
                  <a:lnTo>
                    <a:pt x="9143" y="1667256"/>
                  </a:lnTo>
                  <a:lnTo>
                    <a:pt x="9143" y="1691640"/>
                  </a:lnTo>
                  <a:lnTo>
                    <a:pt x="7619" y="1694688"/>
                  </a:lnTo>
                  <a:lnTo>
                    <a:pt x="4571" y="1696211"/>
                  </a:lnTo>
                  <a:close/>
                </a:path>
                <a:path w="8555990" h="2289175">
                  <a:moveTo>
                    <a:pt x="7619" y="1636776"/>
                  </a:moveTo>
                  <a:lnTo>
                    <a:pt x="1523" y="1636776"/>
                  </a:lnTo>
                  <a:lnTo>
                    <a:pt x="0" y="1633727"/>
                  </a:lnTo>
                  <a:lnTo>
                    <a:pt x="0" y="1607820"/>
                  </a:lnTo>
                  <a:lnTo>
                    <a:pt x="1523" y="1604772"/>
                  </a:lnTo>
                  <a:lnTo>
                    <a:pt x="4571" y="1603247"/>
                  </a:lnTo>
                  <a:lnTo>
                    <a:pt x="7619" y="1604772"/>
                  </a:lnTo>
                  <a:lnTo>
                    <a:pt x="9143" y="1607820"/>
                  </a:lnTo>
                  <a:lnTo>
                    <a:pt x="9143" y="1633727"/>
                  </a:lnTo>
                  <a:lnTo>
                    <a:pt x="7619" y="1636776"/>
                  </a:lnTo>
                  <a:close/>
                </a:path>
                <a:path w="8555990" h="2289175">
                  <a:moveTo>
                    <a:pt x="4571" y="1578863"/>
                  </a:moveTo>
                  <a:lnTo>
                    <a:pt x="1523" y="1577340"/>
                  </a:lnTo>
                  <a:lnTo>
                    <a:pt x="0" y="1574292"/>
                  </a:lnTo>
                  <a:lnTo>
                    <a:pt x="0" y="1549908"/>
                  </a:lnTo>
                  <a:lnTo>
                    <a:pt x="1523" y="1546859"/>
                  </a:lnTo>
                  <a:lnTo>
                    <a:pt x="4571" y="1545336"/>
                  </a:lnTo>
                  <a:lnTo>
                    <a:pt x="7619" y="1546859"/>
                  </a:lnTo>
                  <a:lnTo>
                    <a:pt x="9143" y="1549908"/>
                  </a:lnTo>
                  <a:lnTo>
                    <a:pt x="9143" y="1574292"/>
                  </a:lnTo>
                  <a:lnTo>
                    <a:pt x="7619" y="1577340"/>
                  </a:lnTo>
                  <a:lnTo>
                    <a:pt x="4571" y="1578863"/>
                  </a:lnTo>
                  <a:close/>
                </a:path>
                <a:path w="8555990" h="2289175">
                  <a:moveTo>
                    <a:pt x="4571" y="1520952"/>
                  </a:moveTo>
                  <a:lnTo>
                    <a:pt x="1523" y="1519427"/>
                  </a:lnTo>
                  <a:lnTo>
                    <a:pt x="0" y="1516379"/>
                  </a:lnTo>
                  <a:lnTo>
                    <a:pt x="0" y="1490472"/>
                  </a:lnTo>
                  <a:lnTo>
                    <a:pt x="1523" y="1487424"/>
                  </a:lnTo>
                  <a:lnTo>
                    <a:pt x="7619" y="1487424"/>
                  </a:lnTo>
                  <a:lnTo>
                    <a:pt x="9143" y="1490472"/>
                  </a:lnTo>
                  <a:lnTo>
                    <a:pt x="9143" y="1516379"/>
                  </a:lnTo>
                  <a:lnTo>
                    <a:pt x="7619" y="1519427"/>
                  </a:lnTo>
                  <a:lnTo>
                    <a:pt x="4571" y="1520952"/>
                  </a:lnTo>
                  <a:close/>
                </a:path>
                <a:path w="8555990" h="2289175">
                  <a:moveTo>
                    <a:pt x="4571" y="1461515"/>
                  </a:moveTo>
                  <a:lnTo>
                    <a:pt x="1523" y="1459992"/>
                  </a:lnTo>
                  <a:lnTo>
                    <a:pt x="0" y="1456943"/>
                  </a:lnTo>
                  <a:lnTo>
                    <a:pt x="0" y="1432559"/>
                  </a:lnTo>
                  <a:lnTo>
                    <a:pt x="1523" y="1429511"/>
                  </a:lnTo>
                  <a:lnTo>
                    <a:pt x="4571" y="1427988"/>
                  </a:lnTo>
                  <a:lnTo>
                    <a:pt x="7619" y="1429511"/>
                  </a:lnTo>
                  <a:lnTo>
                    <a:pt x="9143" y="1432559"/>
                  </a:lnTo>
                  <a:lnTo>
                    <a:pt x="9143" y="1456943"/>
                  </a:lnTo>
                  <a:lnTo>
                    <a:pt x="7619" y="1459992"/>
                  </a:lnTo>
                  <a:lnTo>
                    <a:pt x="4571" y="1461515"/>
                  </a:lnTo>
                  <a:close/>
                </a:path>
                <a:path w="8555990" h="2289175">
                  <a:moveTo>
                    <a:pt x="4571" y="1403604"/>
                  </a:moveTo>
                  <a:lnTo>
                    <a:pt x="1523" y="1402079"/>
                  </a:lnTo>
                  <a:lnTo>
                    <a:pt x="0" y="1399031"/>
                  </a:lnTo>
                  <a:lnTo>
                    <a:pt x="0" y="1374647"/>
                  </a:lnTo>
                  <a:lnTo>
                    <a:pt x="1523" y="1371599"/>
                  </a:lnTo>
                  <a:lnTo>
                    <a:pt x="4571" y="1370076"/>
                  </a:lnTo>
                  <a:lnTo>
                    <a:pt x="7619" y="1371599"/>
                  </a:lnTo>
                  <a:lnTo>
                    <a:pt x="9143" y="1374647"/>
                  </a:lnTo>
                  <a:lnTo>
                    <a:pt x="9143" y="1399031"/>
                  </a:lnTo>
                  <a:lnTo>
                    <a:pt x="7619" y="1402079"/>
                  </a:lnTo>
                  <a:lnTo>
                    <a:pt x="4571" y="1403604"/>
                  </a:lnTo>
                  <a:close/>
                </a:path>
                <a:path w="8555990" h="2289175">
                  <a:moveTo>
                    <a:pt x="7619" y="1344167"/>
                  </a:moveTo>
                  <a:lnTo>
                    <a:pt x="1523" y="1344167"/>
                  </a:lnTo>
                  <a:lnTo>
                    <a:pt x="0" y="1341120"/>
                  </a:lnTo>
                  <a:lnTo>
                    <a:pt x="0" y="1315211"/>
                  </a:lnTo>
                  <a:lnTo>
                    <a:pt x="1523" y="1312163"/>
                  </a:lnTo>
                  <a:lnTo>
                    <a:pt x="7619" y="1312163"/>
                  </a:lnTo>
                  <a:lnTo>
                    <a:pt x="9143" y="1315211"/>
                  </a:lnTo>
                  <a:lnTo>
                    <a:pt x="9143" y="1341120"/>
                  </a:lnTo>
                  <a:lnTo>
                    <a:pt x="7619" y="1344167"/>
                  </a:lnTo>
                  <a:close/>
                </a:path>
                <a:path w="8555990" h="2289175">
                  <a:moveTo>
                    <a:pt x="4571" y="1286256"/>
                  </a:moveTo>
                  <a:lnTo>
                    <a:pt x="1523" y="1284731"/>
                  </a:lnTo>
                  <a:lnTo>
                    <a:pt x="0" y="1281683"/>
                  </a:lnTo>
                  <a:lnTo>
                    <a:pt x="0" y="1257299"/>
                  </a:lnTo>
                  <a:lnTo>
                    <a:pt x="1523" y="1254252"/>
                  </a:lnTo>
                  <a:lnTo>
                    <a:pt x="4571" y="1252727"/>
                  </a:lnTo>
                  <a:lnTo>
                    <a:pt x="7619" y="1254252"/>
                  </a:lnTo>
                  <a:lnTo>
                    <a:pt x="9143" y="1257299"/>
                  </a:lnTo>
                  <a:lnTo>
                    <a:pt x="9143" y="1281683"/>
                  </a:lnTo>
                  <a:lnTo>
                    <a:pt x="7619" y="1284731"/>
                  </a:lnTo>
                  <a:lnTo>
                    <a:pt x="4571" y="1286256"/>
                  </a:lnTo>
                  <a:close/>
                </a:path>
                <a:path w="8555990" h="2289175">
                  <a:moveTo>
                    <a:pt x="4571" y="1228343"/>
                  </a:moveTo>
                  <a:lnTo>
                    <a:pt x="1523" y="1226820"/>
                  </a:lnTo>
                  <a:lnTo>
                    <a:pt x="0" y="1223772"/>
                  </a:lnTo>
                  <a:lnTo>
                    <a:pt x="0" y="1199388"/>
                  </a:lnTo>
                  <a:lnTo>
                    <a:pt x="1523" y="1196340"/>
                  </a:lnTo>
                  <a:lnTo>
                    <a:pt x="4571" y="1194815"/>
                  </a:lnTo>
                  <a:lnTo>
                    <a:pt x="7619" y="1196340"/>
                  </a:lnTo>
                  <a:lnTo>
                    <a:pt x="9143" y="1199388"/>
                  </a:lnTo>
                  <a:lnTo>
                    <a:pt x="9143" y="1223772"/>
                  </a:lnTo>
                  <a:lnTo>
                    <a:pt x="7619" y="1226820"/>
                  </a:lnTo>
                  <a:lnTo>
                    <a:pt x="4571" y="1228343"/>
                  </a:lnTo>
                  <a:close/>
                </a:path>
                <a:path w="8555990" h="2289175">
                  <a:moveTo>
                    <a:pt x="7619" y="1168908"/>
                  </a:moveTo>
                  <a:lnTo>
                    <a:pt x="1523" y="1168908"/>
                  </a:lnTo>
                  <a:lnTo>
                    <a:pt x="0" y="1165859"/>
                  </a:lnTo>
                  <a:lnTo>
                    <a:pt x="0" y="1139952"/>
                  </a:lnTo>
                  <a:lnTo>
                    <a:pt x="1523" y="1136904"/>
                  </a:lnTo>
                  <a:lnTo>
                    <a:pt x="4571" y="1135379"/>
                  </a:lnTo>
                  <a:lnTo>
                    <a:pt x="7619" y="1136904"/>
                  </a:lnTo>
                  <a:lnTo>
                    <a:pt x="9143" y="1139952"/>
                  </a:lnTo>
                  <a:lnTo>
                    <a:pt x="9143" y="1165859"/>
                  </a:lnTo>
                  <a:lnTo>
                    <a:pt x="7619" y="1168908"/>
                  </a:lnTo>
                  <a:close/>
                </a:path>
                <a:path w="8555990" h="2289175">
                  <a:moveTo>
                    <a:pt x="4571" y="1110995"/>
                  </a:moveTo>
                  <a:lnTo>
                    <a:pt x="1523" y="1109472"/>
                  </a:lnTo>
                  <a:lnTo>
                    <a:pt x="0" y="1106424"/>
                  </a:lnTo>
                  <a:lnTo>
                    <a:pt x="0" y="1082040"/>
                  </a:lnTo>
                  <a:lnTo>
                    <a:pt x="1523" y="1078992"/>
                  </a:lnTo>
                  <a:lnTo>
                    <a:pt x="4571" y="1077467"/>
                  </a:lnTo>
                  <a:lnTo>
                    <a:pt x="7619" y="1078992"/>
                  </a:lnTo>
                  <a:lnTo>
                    <a:pt x="9143" y="1082040"/>
                  </a:lnTo>
                  <a:lnTo>
                    <a:pt x="9143" y="1106424"/>
                  </a:lnTo>
                  <a:lnTo>
                    <a:pt x="7619" y="1109472"/>
                  </a:lnTo>
                  <a:lnTo>
                    <a:pt x="4571" y="1110995"/>
                  </a:lnTo>
                  <a:close/>
                </a:path>
                <a:path w="8555990" h="2289175">
                  <a:moveTo>
                    <a:pt x="4571" y="1053083"/>
                  </a:moveTo>
                  <a:lnTo>
                    <a:pt x="1523" y="1051559"/>
                  </a:lnTo>
                  <a:lnTo>
                    <a:pt x="0" y="1048511"/>
                  </a:lnTo>
                  <a:lnTo>
                    <a:pt x="0" y="1022604"/>
                  </a:lnTo>
                  <a:lnTo>
                    <a:pt x="1523" y="1019556"/>
                  </a:lnTo>
                  <a:lnTo>
                    <a:pt x="7619" y="1019556"/>
                  </a:lnTo>
                  <a:lnTo>
                    <a:pt x="9143" y="1022604"/>
                  </a:lnTo>
                  <a:lnTo>
                    <a:pt x="9143" y="1048511"/>
                  </a:lnTo>
                  <a:lnTo>
                    <a:pt x="7619" y="1051559"/>
                  </a:lnTo>
                  <a:lnTo>
                    <a:pt x="4571" y="1053083"/>
                  </a:lnTo>
                  <a:close/>
                </a:path>
                <a:path w="8555990" h="2289175">
                  <a:moveTo>
                    <a:pt x="7619" y="993647"/>
                  </a:moveTo>
                  <a:lnTo>
                    <a:pt x="1523" y="993647"/>
                  </a:lnTo>
                  <a:lnTo>
                    <a:pt x="0" y="990599"/>
                  </a:lnTo>
                  <a:lnTo>
                    <a:pt x="0" y="964692"/>
                  </a:lnTo>
                  <a:lnTo>
                    <a:pt x="1523" y="961643"/>
                  </a:lnTo>
                  <a:lnTo>
                    <a:pt x="4571" y="960120"/>
                  </a:lnTo>
                  <a:lnTo>
                    <a:pt x="7619" y="961643"/>
                  </a:lnTo>
                  <a:lnTo>
                    <a:pt x="9143" y="964692"/>
                  </a:lnTo>
                  <a:lnTo>
                    <a:pt x="9143" y="990599"/>
                  </a:lnTo>
                  <a:lnTo>
                    <a:pt x="7619" y="993647"/>
                  </a:lnTo>
                  <a:close/>
                </a:path>
                <a:path w="8555990" h="2289175">
                  <a:moveTo>
                    <a:pt x="4571" y="935736"/>
                  </a:moveTo>
                  <a:lnTo>
                    <a:pt x="1523" y="934211"/>
                  </a:lnTo>
                  <a:lnTo>
                    <a:pt x="0" y="931163"/>
                  </a:lnTo>
                  <a:lnTo>
                    <a:pt x="0" y="906779"/>
                  </a:lnTo>
                  <a:lnTo>
                    <a:pt x="1523" y="903731"/>
                  </a:lnTo>
                  <a:lnTo>
                    <a:pt x="4571" y="902208"/>
                  </a:lnTo>
                  <a:lnTo>
                    <a:pt x="7619" y="903731"/>
                  </a:lnTo>
                  <a:lnTo>
                    <a:pt x="9143" y="906779"/>
                  </a:lnTo>
                  <a:lnTo>
                    <a:pt x="9143" y="931163"/>
                  </a:lnTo>
                  <a:lnTo>
                    <a:pt x="7619" y="934211"/>
                  </a:lnTo>
                  <a:lnTo>
                    <a:pt x="4571" y="935736"/>
                  </a:lnTo>
                  <a:close/>
                </a:path>
                <a:path w="8555990" h="2289175">
                  <a:moveTo>
                    <a:pt x="4571" y="877824"/>
                  </a:moveTo>
                  <a:lnTo>
                    <a:pt x="1523" y="876299"/>
                  </a:lnTo>
                  <a:lnTo>
                    <a:pt x="0" y="873252"/>
                  </a:lnTo>
                  <a:lnTo>
                    <a:pt x="0" y="847343"/>
                  </a:lnTo>
                  <a:lnTo>
                    <a:pt x="1523" y="844295"/>
                  </a:lnTo>
                  <a:lnTo>
                    <a:pt x="7619" y="844295"/>
                  </a:lnTo>
                  <a:lnTo>
                    <a:pt x="9143" y="847343"/>
                  </a:lnTo>
                  <a:lnTo>
                    <a:pt x="9143" y="873252"/>
                  </a:lnTo>
                  <a:lnTo>
                    <a:pt x="7619" y="876299"/>
                  </a:lnTo>
                  <a:lnTo>
                    <a:pt x="4571" y="877824"/>
                  </a:lnTo>
                  <a:close/>
                </a:path>
                <a:path w="8555990" h="2289175">
                  <a:moveTo>
                    <a:pt x="4571" y="818388"/>
                  </a:moveTo>
                  <a:lnTo>
                    <a:pt x="1523" y="816863"/>
                  </a:lnTo>
                  <a:lnTo>
                    <a:pt x="0" y="813815"/>
                  </a:lnTo>
                  <a:lnTo>
                    <a:pt x="0" y="789431"/>
                  </a:lnTo>
                  <a:lnTo>
                    <a:pt x="1523" y="786383"/>
                  </a:lnTo>
                  <a:lnTo>
                    <a:pt x="4571" y="784859"/>
                  </a:lnTo>
                  <a:lnTo>
                    <a:pt x="7619" y="786383"/>
                  </a:lnTo>
                  <a:lnTo>
                    <a:pt x="9143" y="789431"/>
                  </a:lnTo>
                  <a:lnTo>
                    <a:pt x="9143" y="813815"/>
                  </a:lnTo>
                  <a:lnTo>
                    <a:pt x="7619" y="816863"/>
                  </a:lnTo>
                  <a:lnTo>
                    <a:pt x="4571" y="818388"/>
                  </a:lnTo>
                  <a:close/>
                </a:path>
                <a:path w="8555990" h="2289175">
                  <a:moveTo>
                    <a:pt x="4571" y="760475"/>
                  </a:moveTo>
                  <a:lnTo>
                    <a:pt x="1523" y="758952"/>
                  </a:lnTo>
                  <a:lnTo>
                    <a:pt x="0" y="755904"/>
                  </a:lnTo>
                  <a:lnTo>
                    <a:pt x="0" y="731520"/>
                  </a:lnTo>
                  <a:lnTo>
                    <a:pt x="1523" y="728472"/>
                  </a:lnTo>
                  <a:lnTo>
                    <a:pt x="4571" y="726947"/>
                  </a:lnTo>
                  <a:lnTo>
                    <a:pt x="7619" y="728472"/>
                  </a:lnTo>
                  <a:lnTo>
                    <a:pt x="9143" y="731520"/>
                  </a:lnTo>
                  <a:lnTo>
                    <a:pt x="9143" y="755904"/>
                  </a:lnTo>
                  <a:lnTo>
                    <a:pt x="7619" y="758952"/>
                  </a:lnTo>
                  <a:lnTo>
                    <a:pt x="4571" y="760475"/>
                  </a:lnTo>
                  <a:close/>
                </a:path>
                <a:path w="8555990" h="2289175">
                  <a:moveTo>
                    <a:pt x="7619" y="701040"/>
                  </a:moveTo>
                  <a:lnTo>
                    <a:pt x="1523" y="701040"/>
                  </a:lnTo>
                  <a:lnTo>
                    <a:pt x="0" y="697992"/>
                  </a:lnTo>
                  <a:lnTo>
                    <a:pt x="0" y="672083"/>
                  </a:lnTo>
                  <a:lnTo>
                    <a:pt x="1523" y="669036"/>
                  </a:lnTo>
                  <a:lnTo>
                    <a:pt x="7619" y="669036"/>
                  </a:lnTo>
                  <a:lnTo>
                    <a:pt x="9143" y="672083"/>
                  </a:lnTo>
                  <a:lnTo>
                    <a:pt x="9143" y="697992"/>
                  </a:lnTo>
                  <a:lnTo>
                    <a:pt x="7619" y="701040"/>
                  </a:lnTo>
                  <a:close/>
                </a:path>
                <a:path w="8555990" h="2289175">
                  <a:moveTo>
                    <a:pt x="4571" y="643127"/>
                  </a:moveTo>
                  <a:lnTo>
                    <a:pt x="1523" y="641604"/>
                  </a:lnTo>
                  <a:lnTo>
                    <a:pt x="0" y="638556"/>
                  </a:lnTo>
                  <a:lnTo>
                    <a:pt x="0" y="614171"/>
                  </a:lnTo>
                  <a:lnTo>
                    <a:pt x="1523" y="611124"/>
                  </a:lnTo>
                  <a:lnTo>
                    <a:pt x="4571" y="609600"/>
                  </a:lnTo>
                  <a:lnTo>
                    <a:pt x="7619" y="611124"/>
                  </a:lnTo>
                  <a:lnTo>
                    <a:pt x="9143" y="614171"/>
                  </a:lnTo>
                  <a:lnTo>
                    <a:pt x="9143" y="638556"/>
                  </a:lnTo>
                  <a:lnTo>
                    <a:pt x="7619" y="641604"/>
                  </a:lnTo>
                  <a:lnTo>
                    <a:pt x="4571" y="643127"/>
                  </a:lnTo>
                  <a:close/>
                </a:path>
                <a:path w="8555990" h="2289175">
                  <a:moveTo>
                    <a:pt x="4571" y="585216"/>
                  </a:moveTo>
                  <a:lnTo>
                    <a:pt x="1523" y="583692"/>
                  </a:lnTo>
                  <a:lnTo>
                    <a:pt x="0" y="580643"/>
                  </a:lnTo>
                  <a:lnTo>
                    <a:pt x="0" y="556259"/>
                  </a:lnTo>
                  <a:lnTo>
                    <a:pt x="1523" y="553211"/>
                  </a:lnTo>
                  <a:lnTo>
                    <a:pt x="4571" y="551687"/>
                  </a:lnTo>
                  <a:lnTo>
                    <a:pt x="7619" y="553211"/>
                  </a:lnTo>
                  <a:lnTo>
                    <a:pt x="9143" y="556259"/>
                  </a:lnTo>
                  <a:lnTo>
                    <a:pt x="9143" y="580643"/>
                  </a:lnTo>
                  <a:lnTo>
                    <a:pt x="7619" y="583692"/>
                  </a:lnTo>
                  <a:lnTo>
                    <a:pt x="4571" y="585216"/>
                  </a:lnTo>
                  <a:close/>
                </a:path>
                <a:path w="8555990" h="2289175">
                  <a:moveTo>
                    <a:pt x="7619" y="525779"/>
                  </a:moveTo>
                  <a:lnTo>
                    <a:pt x="1523" y="525779"/>
                  </a:lnTo>
                  <a:lnTo>
                    <a:pt x="0" y="522732"/>
                  </a:lnTo>
                  <a:lnTo>
                    <a:pt x="0" y="496824"/>
                  </a:lnTo>
                  <a:lnTo>
                    <a:pt x="1523" y="493775"/>
                  </a:lnTo>
                  <a:lnTo>
                    <a:pt x="4571" y="492251"/>
                  </a:lnTo>
                  <a:lnTo>
                    <a:pt x="7619" y="493775"/>
                  </a:lnTo>
                  <a:lnTo>
                    <a:pt x="9143" y="496824"/>
                  </a:lnTo>
                  <a:lnTo>
                    <a:pt x="9143" y="522732"/>
                  </a:lnTo>
                  <a:lnTo>
                    <a:pt x="7619" y="525779"/>
                  </a:lnTo>
                  <a:close/>
                </a:path>
                <a:path w="8555990" h="2289175">
                  <a:moveTo>
                    <a:pt x="4571" y="467867"/>
                  </a:moveTo>
                  <a:lnTo>
                    <a:pt x="1523" y="466343"/>
                  </a:lnTo>
                  <a:lnTo>
                    <a:pt x="0" y="463295"/>
                  </a:lnTo>
                  <a:lnTo>
                    <a:pt x="0" y="438911"/>
                  </a:lnTo>
                  <a:lnTo>
                    <a:pt x="1523" y="435863"/>
                  </a:lnTo>
                  <a:lnTo>
                    <a:pt x="4571" y="434340"/>
                  </a:lnTo>
                  <a:lnTo>
                    <a:pt x="7619" y="435863"/>
                  </a:lnTo>
                  <a:lnTo>
                    <a:pt x="9143" y="438911"/>
                  </a:lnTo>
                  <a:lnTo>
                    <a:pt x="9143" y="463295"/>
                  </a:lnTo>
                  <a:lnTo>
                    <a:pt x="7619" y="466343"/>
                  </a:lnTo>
                  <a:lnTo>
                    <a:pt x="4571" y="467867"/>
                  </a:lnTo>
                  <a:close/>
                </a:path>
                <a:path w="8555990" h="2289175">
                  <a:moveTo>
                    <a:pt x="4571" y="409956"/>
                  </a:moveTo>
                  <a:lnTo>
                    <a:pt x="1523" y="408432"/>
                  </a:lnTo>
                  <a:lnTo>
                    <a:pt x="0" y="405383"/>
                  </a:lnTo>
                  <a:lnTo>
                    <a:pt x="0" y="379475"/>
                  </a:lnTo>
                  <a:lnTo>
                    <a:pt x="1523" y="376427"/>
                  </a:lnTo>
                  <a:lnTo>
                    <a:pt x="7619" y="376427"/>
                  </a:lnTo>
                  <a:lnTo>
                    <a:pt x="9143" y="379475"/>
                  </a:lnTo>
                  <a:lnTo>
                    <a:pt x="9143" y="405383"/>
                  </a:lnTo>
                  <a:lnTo>
                    <a:pt x="7619" y="408432"/>
                  </a:lnTo>
                  <a:lnTo>
                    <a:pt x="4571" y="409956"/>
                  </a:lnTo>
                  <a:close/>
                </a:path>
                <a:path w="8555990" h="2289175">
                  <a:moveTo>
                    <a:pt x="7619" y="350519"/>
                  </a:moveTo>
                  <a:lnTo>
                    <a:pt x="1523" y="350519"/>
                  </a:lnTo>
                  <a:lnTo>
                    <a:pt x="0" y="347471"/>
                  </a:lnTo>
                  <a:lnTo>
                    <a:pt x="0" y="321563"/>
                  </a:lnTo>
                  <a:lnTo>
                    <a:pt x="1523" y="318516"/>
                  </a:lnTo>
                  <a:lnTo>
                    <a:pt x="4571" y="316991"/>
                  </a:lnTo>
                  <a:lnTo>
                    <a:pt x="7619" y="318516"/>
                  </a:lnTo>
                  <a:lnTo>
                    <a:pt x="9143" y="321563"/>
                  </a:lnTo>
                  <a:lnTo>
                    <a:pt x="9143" y="347471"/>
                  </a:lnTo>
                  <a:lnTo>
                    <a:pt x="7619" y="350519"/>
                  </a:lnTo>
                  <a:close/>
                </a:path>
                <a:path w="8555990" h="2289175">
                  <a:moveTo>
                    <a:pt x="4571" y="292608"/>
                  </a:moveTo>
                  <a:lnTo>
                    <a:pt x="1523" y="291083"/>
                  </a:lnTo>
                  <a:lnTo>
                    <a:pt x="0" y="288035"/>
                  </a:lnTo>
                  <a:lnTo>
                    <a:pt x="0" y="263651"/>
                  </a:lnTo>
                  <a:lnTo>
                    <a:pt x="1523" y="260603"/>
                  </a:lnTo>
                  <a:lnTo>
                    <a:pt x="4571" y="259079"/>
                  </a:lnTo>
                  <a:lnTo>
                    <a:pt x="7619" y="260603"/>
                  </a:lnTo>
                  <a:lnTo>
                    <a:pt x="9143" y="263651"/>
                  </a:lnTo>
                  <a:lnTo>
                    <a:pt x="9143" y="288035"/>
                  </a:lnTo>
                  <a:lnTo>
                    <a:pt x="7619" y="291083"/>
                  </a:lnTo>
                  <a:lnTo>
                    <a:pt x="4571" y="292608"/>
                  </a:lnTo>
                  <a:close/>
                </a:path>
                <a:path w="8555990" h="2289175">
                  <a:moveTo>
                    <a:pt x="4571" y="234695"/>
                  </a:moveTo>
                  <a:lnTo>
                    <a:pt x="1523" y="233171"/>
                  </a:lnTo>
                  <a:lnTo>
                    <a:pt x="0" y="230124"/>
                  </a:lnTo>
                  <a:lnTo>
                    <a:pt x="0" y="204216"/>
                  </a:lnTo>
                  <a:lnTo>
                    <a:pt x="1523" y="201167"/>
                  </a:lnTo>
                  <a:lnTo>
                    <a:pt x="7619" y="201167"/>
                  </a:lnTo>
                  <a:lnTo>
                    <a:pt x="9143" y="204216"/>
                  </a:lnTo>
                  <a:lnTo>
                    <a:pt x="9143" y="230124"/>
                  </a:lnTo>
                  <a:lnTo>
                    <a:pt x="7619" y="233171"/>
                  </a:lnTo>
                  <a:lnTo>
                    <a:pt x="4571" y="234695"/>
                  </a:lnTo>
                  <a:close/>
                </a:path>
                <a:path w="8555990" h="2289175">
                  <a:moveTo>
                    <a:pt x="4571" y="175259"/>
                  </a:moveTo>
                  <a:lnTo>
                    <a:pt x="1523" y="173735"/>
                  </a:lnTo>
                  <a:lnTo>
                    <a:pt x="0" y="170687"/>
                  </a:lnTo>
                  <a:lnTo>
                    <a:pt x="0" y="146303"/>
                  </a:lnTo>
                  <a:lnTo>
                    <a:pt x="1523" y="143256"/>
                  </a:lnTo>
                  <a:lnTo>
                    <a:pt x="4571" y="141732"/>
                  </a:lnTo>
                  <a:lnTo>
                    <a:pt x="7619" y="143256"/>
                  </a:lnTo>
                  <a:lnTo>
                    <a:pt x="9143" y="146303"/>
                  </a:lnTo>
                  <a:lnTo>
                    <a:pt x="9143" y="170687"/>
                  </a:lnTo>
                  <a:lnTo>
                    <a:pt x="7619" y="173735"/>
                  </a:lnTo>
                  <a:lnTo>
                    <a:pt x="4571" y="175259"/>
                  </a:lnTo>
                  <a:close/>
                </a:path>
                <a:path w="8555990" h="2289175">
                  <a:moveTo>
                    <a:pt x="4571" y="117348"/>
                  </a:moveTo>
                  <a:lnTo>
                    <a:pt x="1523" y="115824"/>
                  </a:lnTo>
                  <a:lnTo>
                    <a:pt x="0" y="112775"/>
                  </a:lnTo>
                  <a:lnTo>
                    <a:pt x="0" y="88391"/>
                  </a:lnTo>
                  <a:lnTo>
                    <a:pt x="1523" y="85343"/>
                  </a:lnTo>
                  <a:lnTo>
                    <a:pt x="4571" y="83819"/>
                  </a:lnTo>
                  <a:lnTo>
                    <a:pt x="7619" y="85343"/>
                  </a:lnTo>
                  <a:lnTo>
                    <a:pt x="9143" y="88391"/>
                  </a:lnTo>
                  <a:lnTo>
                    <a:pt x="9143" y="112775"/>
                  </a:lnTo>
                  <a:lnTo>
                    <a:pt x="7619" y="115824"/>
                  </a:lnTo>
                  <a:lnTo>
                    <a:pt x="4571" y="117348"/>
                  </a:lnTo>
                  <a:close/>
                </a:path>
                <a:path w="8555990" h="2289175">
                  <a:moveTo>
                    <a:pt x="7619" y="57911"/>
                  </a:moveTo>
                  <a:lnTo>
                    <a:pt x="1523" y="57911"/>
                  </a:lnTo>
                  <a:lnTo>
                    <a:pt x="0" y="54863"/>
                  </a:lnTo>
                  <a:lnTo>
                    <a:pt x="0" y="28956"/>
                  </a:lnTo>
                  <a:lnTo>
                    <a:pt x="1523" y="25908"/>
                  </a:lnTo>
                  <a:lnTo>
                    <a:pt x="4571" y="24383"/>
                  </a:lnTo>
                  <a:lnTo>
                    <a:pt x="7619" y="25908"/>
                  </a:lnTo>
                  <a:lnTo>
                    <a:pt x="9143" y="28956"/>
                  </a:lnTo>
                  <a:lnTo>
                    <a:pt x="9143" y="54863"/>
                  </a:lnTo>
                  <a:lnTo>
                    <a:pt x="7619" y="57911"/>
                  </a:lnTo>
                  <a:close/>
                </a:path>
                <a:path w="8555990" h="2289175">
                  <a:moveTo>
                    <a:pt x="38100" y="9143"/>
                  </a:moveTo>
                  <a:lnTo>
                    <a:pt x="13715" y="9143"/>
                  </a:lnTo>
                  <a:lnTo>
                    <a:pt x="10667" y="7619"/>
                  </a:lnTo>
                  <a:lnTo>
                    <a:pt x="9143" y="4571"/>
                  </a:lnTo>
                  <a:lnTo>
                    <a:pt x="10667" y="1524"/>
                  </a:lnTo>
                  <a:lnTo>
                    <a:pt x="13715" y="0"/>
                  </a:lnTo>
                  <a:lnTo>
                    <a:pt x="38100" y="0"/>
                  </a:lnTo>
                  <a:lnTo>
                    <a:pt x="41147" y="1524"/>
                  </a:lnTo>
                  <a:lnTo>
                    <a:pt x="42671" y="4571"/>
                  </a:lnTo>
                  <a:lnTo>
                    <a:pt x="41147" y="7619"/>
                  </a:lnTo>
                  <a:lnTo>
                    <a:pt x="38100" y="9143"/>
                  </a:lnTo>
                  <a:close/>
                </a:path>
                <a:path w="8555990" h="2289175">
                  <a:moveTo>
                    <a:pt x="97535" y="9143"/>
                  </a:moveTo>
                  <a:lnTo>
                    <a:pt x="71627" y="9143"/>
                  </a:lnTo>
                  <a:lnTo>
                    <a:pt x="68579" y="7619"/>
                  </a:lnTo>
                  <a:lnTo>
                    <a:pt x="67055" y="4571"/>
                  </a:lnTo>
                  <a:lnTo>
                    <a:pt x="68579" y="1524"/>
                  </a:lnTo>
                  <a:lnTo>
                    <a:pt x="71627" y="0"/>
                  </a:lnTo>
                  <a:lnTo>
                    <a:pt x="97535" y="0"/>
                  </a:lnTo>
                  <a:lnTo>
                    <a:pt x="100583" y="1524"/>
                  </a:lnTo>
                  <a:lnTo>
                    <a:pt x="100583" y="7619"/>
                  </a:lnTo>
                  <a:lnTo>
                    <a:pt x="97535" y="9143"/>
                  </a:lnTo>
                  <a:close/>
                </a:path>
                <a:path w="8555990" h="2289175">
                  <a:moveTo>
                    <a:pt x="155447" y="9143"/>
                  </a:moveTo>
                  <a:lnTo>
                    <a:pt x="129539" y="9143"/>
                  </a:lnTo>
                  <a:lnTo>
                    <a:pt x="126491" y="7619"/>
                  </a:lnTo>
                  <a:lnTo>
                    <a:pt x="126491" y="1524"/>
                  </a:lnTo>
                  <a:lnTo>
                    <a:pt x="129539" y="0"/>
                  </a:lnTo>
                  <a:lnTo>
                    <a:pt x="155447" y="0"/>
                  </a:lnTo>
                  <a:lnTo>
                    <a:pt x="158495" y="1524"/>
                  </a:lnTo>
                  <a:lnTo>
                    <a:pt x="160020" y="4571"/>
                  </a:lnTo>
                  <a:lnTo>
                    <a:pt x="158495" y="7619"/>
                  </a:lnTo>
                  <a:lnTo>
                    <a:pt x="155447" y="9143"/>
                  </a:lnTo>
                  <a:close/>
                </a:path>
                <a:path w="8555990" h="2289175">
                  <a:moveTo>
                    <a:pt x="213359" y="9143"/>
                  </a:moveTo>
                  <a:lnTo>
                    <a:pt x="188975" y="9143"/>
                  </a:lnTo>
                  <a:lnTo>
                    <a:pt x="185927" y="7619"/>
                  </a:lnTo>
                  <a:lnTo>
                    <a:pt x="184404" y="4571"/>
                  </a:lnTo>
                  <a:lnTo>
                    <a:pt x="185927" y="1524"/>
                  </a:lnTo>
                  <a:lnTo>
                    <a:pt x="188975" y="0"/>
                  </a:lnTo>
                  <a:lnTo>
                    <a:pt x="213359" y="0"/>
                  </a:lnTo>
                  <a:lnTo>
                    <a:pt x="216408" y="1524"/>
                  </a:lnTo>
                  <a:lnTo>
                    <a:pt x="217931" y="4571"/>
                  </a:lnTo>
                  <a:lnTo>
                    <a:pt x="216408" y="7619"/>
                  </a:lnTo>
                  <a:lnTo>
                    <a:pt x="213359" y="9143"/>
                  </a:lnTo>
                  <a:close/>
                </a:path>
                <a:path w="8555990" h="2289175">
                  <a:moveTo>
                    <a:pt x="272795" y="9143"/>
                  </a:moveTo>
                  <a:lnTo>
                    <a:pt x="246887" y="9143"/>
                  </a:lnTo>
                  <a:lnTo>
                    <a:pt x="243839" y="7619"/>
                  </a:lnTo>
                  <a:lnTo>
                    <a:pt x="242316" y="4571"/>
                  </a:lnTo>
                  <a:lnTo>
                    <a:pt x="243839" y="1524"/>
                  </a:lnTo>
                  <a:lnTo>
                    <a:pt x="246887" y="0"/>
                  </a:lnTo>
                  <a:lnTo>
                    <a:pt x="272795" y="0"/>
                  </a:lnTo>
                  <a:lnTo>
                    <a:pt x="275843" y="1524"/>
                  </a:lnTo>
                  <a:lnTo>
                    <a:pt x="275843" y="7619"/>
                  </a:lnTo>
                  <a:lnTo>
                    <a:pt x="272795" y="9143"/>
                  </a:lnTo>
                  <a:close/>
                </a:path>
                <a:path w="8555990" h="2289175">
                  <a:moveTo>
                    <a:pt x="330708" y="9143"/>
                  </a:moveTo>
                  <a:lnTo>
                    <a:pt x="306324" y="9143"/>
                  </a:lnTo>
                  <a:lnTo>
                    <a:pt x="303275" y="7619"/>
                  </a:lnTo>
                  <a:lnTo>
                    <a:pt x="301751" y="4571"/>
                  </a:lnTo>
                  <a:lnTo>
                    <a:pt x="303275" y="1524"/>
                  </a:lnTo>
                  <a:lnTo>
                    <a:pt x="306324" y="0"/>
                  </a:lnTo>
                  <a:lnTo>
                    <a:pt x="330708" y="0"/>
                  </a:lnTo>
                  <a:lnTo>
                    <a:pt x="333755" y="1524"/>
                  </a:lnTo>
                  <a:lnTo>
                    <a:pt x="335279" y="4571"/>
                  </a:lnTo>
                  <a:lnTo>
                    <a:pt x="333755" y="7619"/>
                  </a:lnTo>
                  <a:lnTo>
                    <a:pt x="330708" y="9143"/>
                  </a:lnTo>
                  <a:close/>
                </a:path>
                <a:path w="8555990" h="2289175">
                  <a:moveTo>
                    <a:pt x="388620" y="9143"/>
                  </a:moveTo>
                  <a:lnTo>
                    <a:pt x="364235" y="9143"/>
                  </a:lnTo>
                  <a:lnTo>
                    <a:pt x="361187" y="7619"/>
                  </a:lnTo>
                  <a:lnTo>
                    <a:pt x="359663" y="4571"/>
                  </a:lnTo>
                  <a:lnTo>
                    <a:pt x="361187" y="1524"/>
                  </a:lnTo>
                  <a:lnTo>
                    <a:pt x="364235" y="0"/>
                  </a:lnTo>
                  <a:lnTo>
                    <a:pt x="388620" y="0"/>
                  </a:lnTo>
                  <a:lnTo>
                    <a:pt x="391667" y="1524"/>
                  </a:lnTo>
                  <a:lnTo>
                    <a:pt x="393191" y="4571"/>
                  </a:lnTo>
                  <a:lnTo>
                    <a:pt x="391667" y="7619"/>
                  </a:lnTo>
                  <a:lnTo>
                    <a:pt x="388620" y="9143"/>
                  </a:lnTo>
                  <a:close/>
                </a:path>
                <a:path w="8555990" h="2289175">
                  <a:moveTo>
                    <a:pt x="448055" y="9143"/>
                  </a:moveTo>
                  <a:lnTo>
                    <a:pt x="422147" y="9143"/>
                  </a:lnTo>
                  <a:lnTo>
                    <a:pt x="419100" y="7619"/>
                  </a:lnTo>
                  <a:lnTo>
                    <a:pt x="419100" y="1524"/>
                  </a:lnTo>
                  <a:lnTo>
                    <a:pt x="422147" y="0"/>
                  </a:lnTo>
                  <a:lnTo>
                    <a:pt x="448055" y="0"/>
                  </a:lnTo>
                  <a:lnTo>
                    <a:pt x="451104" y="1524"/>
                  </a:lnTo>
                  <a:lnTo>
                    <a:pt x="452627" y="4571"/>
                  </a:lnTo>
                  <a:lnTo>
                    <a:pt x="451104" y="7619"/>
                  </a:lnTo>
                  <a:lnTo>
                    <a:pt x="448055" y="9143"/>
                  </a:lnTo>
                  <a:close/>
                </a:path>
                <a:path w="8555990" h="2289175">
                  <a:moveTo>
                    <a:pt x="505967" y="9143"/>
                  </a:moveTo>
                  <a:lnTo>
                    <a:pt x="481583" y="9143"/>
                  </a:lnTo>
                  <a:lnTo>
                    <a:pt x="478535" y="7619"/>
                  </a:lnTo>
                  <a:lnTo>
                    <a:pt x="477012" y="4571"/>
                  </a:lnTo>
                  <a:lnTo>
                    <a:pt x="478535" y="1524"/>
                  </a:lnTo>
                  <a:lnTo>
                    <a:pt x="481583" y="0"/>
                  </a:lnTo>
                  <a:lnTo>
                    <a:pt x="505967" y="0"/>
                  </a:lnTo>
                  <a:lnTo>
                    <a:pt x="509016" y="1524"/>
                  </a:lnTo>
                  <a:lnTo>
                    <a:pt x="510539" y="4571"/>
                  </a:lnTo>
                  <a:lnTo>
                    <a:pt x="509016" y="7619"/>
                  </a:lnTo>
                  <a:lnTo>
                    <a:pt x="505967" y="9143"/>
                  </a:lnTo>
                  <a:close/>
                </a:path>
                <a:path w="8555990" h="2289175">
                  <a:moveTo>
                    <a:pt x="563879" y="9143"/>
                  </a:moveTo>
                  <a:lnTo>
                    <a:pt x="539496" y="9143"/>
                  </a:lnTo>
                  <a:lnTo>
                    <a:pt x="536447" y="7619"/>
                  </a:lnTo>
                  <a:lnTo>
                    <a:pt x="534924" y="4571"/>
                  </a:lnTo>
                  <a:lnTo>
                    <a:pt x="536447" y="1524"/>
                  </a:lnTo>
                  <a:lnTo>
                    <a:pt x="539496" y="0"/>
                  </a:lnTo>
                  <a:lnTo>
                    <a:pt x="563879" y="0"/>
                  </a:lnTo>
                  <a:lnTo>
                    <a:pt x="566927" y="1524"/>
                  </a:lnTo>
                  <a:lnTo>
                    <a:pt x="568451" y="4571"/>
                  </a:lnTo>
                  <a:lnTo>
                    <a:pt x="566927" y="7619"/>
                  </a:lnTo>
                  <a:lnTo>
                    <a:pt x="563879" y="9143"/>
                  </a:lnTo>
                  <a:close/>
                </a:path>
                <a:path w="8555990" h="2289175">
                  <a:moveTo>
                    <a:pt x="623316" y="9143"/>
                  </a:moveTo>
                  <a:lnTo>
                    <a:pt x="597408" y="9143"/>
                  </a:lnTo>
                  <a:lnTo>
                    <a:pt x="594359" y="7619"/>
                  </a:lnTo>
                  <a:lnTo>
                    <a:pt x="594359" y="1524"/>
                  </a:lnTo>
                  <a:lnTo>
                    <a:pt x="597408" y="0"/>
                  </a:lnTo>
                  <a:lnTo>
                    <a:pt x="623316" y="0"/>
                  </a:lnTo>
                  <a:lnTo>
                    <a:pt x="626363" y="1524"/>
                  </a:lnTo>
                  <a:lnTo>
                    <a:pt x="627887" y="4571"/>
                  </a:lnTo>
                  <a:lnTo>
                    <a:pt x="626363" y="7619"/>
                  </a:lnTo>
                  <a:lnTo>
                    <a:pt x="623316" y="9143"/>
                  </a:lnTo>
                  <a:close/>
                </a:path>
                <a:path w="8555990" h="2289175">
                  <a:moveTo>
                    <a:pt x="681227" y="9143"/>
                  </a:moveTo>
                  <a:lnTo>
                    <a:pt x="656843" y="9143"/>
                  </a:lnTo>
                  <a:lnTo>
                    <a:pt x="653796" y="7619"/>
                  </a:lnTo>
                  <a:lnTo>
                    <a:pt x="652271" y="4571"/>
                  </a:lnTo>
                  <a:lnTo>
                    <a:pt x="653796" y="1524"/>
                  </a:lnTo>
                  <a:lnTo>
                    <a:pt x="656843" y="0"/>
                  </a:lnTo>
                  <a:lnTo>
                    <a:pt x="681227" y="0"/>
                  </a:lnTo>
                  <a:lnTo>
                    <a:pt x="684275" y="1524"/>
                  </a:lnTo>
                  <a:lnTo>
                    <a:pt x="685800" y="4571"/>
                  </a:lnTo>
                  <a:lnTo>
                    <a:pt x="684275" y="7619"/>
                  </a:lnTo>
                  <a:lnTo>
                    <a:pt x="681227" y="9143"/>
                  </a:lnTo>
                  <a:close/>
                </a:path>
                <a:path w="8555990" h="2289175">
                  <a:moveTo>
                    <a:pt x="740663" y="9143"/>
                  </a:moveTo>
                  <a:lnTo>
                    <a:pt x="714755" y="9143"/>
                  </a:lnTo>
                  <a:lnTo>
                    <a:pt x="711708" y="7619"/>
                  </a:lnTo>
                  <a:lnTo>
                    <a:pt x="710183" y="4571"/>
                  </a:lnTo>
                  <a:lnTo>
                    <a:pt x="711708" y="1524"/>
                  </a:lnTo>
                  <a:lnTo>
                    <a:pt x="714755" y="0"/>
                  </a:lnTo>
                  <a:lnTo>
                    <a:pt x="740663" y="0"/>
                  </a:lnTo>
                  <a:lnTo>
                    <a:pt x="743712" y="1524"/>
                  </a:lnTo>
                  <a:lnTo>
                    <a:pt x="743712" y="7619"/>
                  </a:lnTo>
                  <a:lnTo>
                    <a:pt x="740663" y="9143"/>
                  </a:lnTo>
                  <a:close/>
                </a:path>
                <a:path w="8555990" h="2289175">
                  <a:moveTo>
                    <a:pt x="798575" y="9143"/>
                  </a:moveTo>
                  <a:lnTo>
                    <a:pt x="774192" y="9143"/>
                  </a:lnTo>
                  <a:lnTo>
                    <a:pt x="771143" y="7619"/>
                  </a:lnTo>
                  <a:lnTo>
                    <a:pt x="769620" y="4571"/>
                  </a:lnTo>
                  <a:lnTo>
                    <a:pt x="771143" y="1524"/>
                  </a:lnTo>
                  <a:lnTo>
                    <a:pt x="774192" y="0"/>
                  </a:lnTo>
                  <a:lnTo>
                    <a:pt x="798575" y="0"/>
                  </a:lnTo>
                  <a:lnTo>
                    <a:pt x="801624" y="1524"/>
                  </a:lnTo>
                  <a:lnTo>
                    <a:pt x="803147" y="4571"/>
                  </a:lnTo>
                  <a:lnTo>
                    <a:pt x="801624" y="7619"/>
                  </a:lnTo>
                  <a:lnTo>
                    <a:pt x="798575" y="9143"/>
                  </a:lnTo>
                  <a:close/>
                </a:path>
                <a:path w="8555990" h="2289175">
                  <a:moveTo>
                    <a:pt x="856488" y="9143"/>
                  </a:moveTo>
                  <a:lnTo>
                    <a:pt x="832104" y="9143"/>
                  </a:lnTo>
                  <a:lnTo>
                    <a:pt x="829055" y="7619"/>
                  </a:lnTo>
                  <a:lnTo>
                    <a:pt x="827531" y="4571"/>
                  </a:lnTo>
                  <a:lnTo>
                    <a:pt x="829055" y="1524"/>
                  </a:lnTo>
                  <a:lnTo>
                    <a:pt x="832104" y="0"/>
                  </a:lnTo>
                  <a:lnTo>
                    <a:pt x="856488" y="0"/>
                  </a:lnTo>
                  <a:lnTo>
                    <a:pt x="859535" y="1524"/>
                  </a:lnTo>
                  <a:lnTo>
                    <a:pt x="861059" y="4571"/>
                  </a:lnTo>
                  <a:lnTo>
                    <a:pt x="859535" y="7619"/>
                  </a:lnTo>
                  <a:lnTo>
                    <a:pt x="856488" y="9143"/>
                  </a:lnTo>
                  <a:close/>
                </a:path>
                <a:path w="8555990" h="2289175">
                  <a:moveTo>
                    <a:pt x="915924" y="9143"/>
                  </a:moveTo>
                  <a:lnTo>
                    <a:pt x="890016" y="9143"/>
                  </a:lnTo>
                  <a:lnTo>
                    <a:pt x="886967" y="7619"/>
                  </a:lnTo>
                  <a:lnTo>
                    <a:pt x="886967" y="1524"/>
                  </a:lnTo>
                  <a:lnTo>
                    <a:pt x="890016" y="0"/>
                  </a:lnTo>
                  <a:lnTo>
                    <a:pt x="915924" y="0"/>
                  </a:lnTo>
                  <a:lnTo>
                    <a:pt x="918971" y="1524"/>
                  </a:lnTo>
                  <a:lnTo>
                    <a:pt x="918971" y="7619"/>
                  </a:lnTo>
                  <a:lnTo>
                    <a:pt x="915924" y="9143"/>
                  </a:lnTo>
                  <a:close/>
                </a:path>
                <a:path w="8555990" h="2289175">
                  <a:moveTo>
                    <a:pt x="973835" y="9143"/>
                  </a:moveTo>
                  <a:lnTo>
                    <a:pt x="949451" y="9143"/>
                  </a:lnTo>
                  <a:lnTo>
                    <a:pt x="946404" y="7619"/>
                  </a:lnTo>
                  <a:lnTo>
                    <a:pt x="944879" y="4571"/>
                  </a:lnTo>
                  <a:lnTo>
                    <a:pt x="946404" y="1524"/>
                  </a:lnTo>
                  <a:lnTo>
                    <a:pt x="949451" y="0"/>
                  </a:lnTo>
                  <a:lnTo>
                    <a:pt x="973835" y="0"/>
                  </a:lnTo>
                  <a:lnTo>
                    <a:pt x="976884" y="1524"/>
                  </a:lnTo>
                  <a:lnTo>
                    <a:pt x="978408" y="4571"/>
                  </a:lnTo>
                  <a:lnTo>
                    <a:pt x="976884" y="7619"/>
                  </a:lnTo>
                  <a:lnTo>
                    <a:pt x="973835" y="9143"/>
                  </a:lnTo>
                  <a:close/>
                </a:path>
                <a:path w="8555990" h="2289175">
                  <a:moveTo>
                    <a:pt x="1031747" y="9143"/>
                  </a:moveTo>
                  <a:lnTo>
                    <a:pt x="1007363" y="9143"/>
                  </a:lnTo>
                  <a:lnTo>
                    <a:pt x="1004316" y="7619"/>
                  </a:lnTo>
                  <a:lnTo>
                    <a:pt x="1002792" y="4571"/>
                  </a:lnTo>
                  <a:lnTo>
                    <a:pt x="1004316" y="1524"/>
                  </a:lnTo>
                  <a:lnTo>
                    <a:pt x="1007363" y="0"/>
                  </a:lnTo>
                  <a:lnTo>
                    <a:pt x="1031747" y="0"/>
                  </a:lnTo>
                  <a:lnTo>
                    <a:pt x="1034796" y="1524"/>
                  </a:lnTo>
                  <a:lnTo>
                    <a:pt x="1036320" y="4571"/>
                  </a:lnTo>
                  <a:lnTo>
                    <a:pt x="1034796" y="7619"/>
                  </a:lnTo>
                  <a:lnTo>
                    <a:pt x="1031747" y="9143"/>
                  </a:lnTo>
                  <a:close/>
                </a:path>
                <a:path w="8555990" h="2289175">
                  <a:moveTo>
                    <a:pt x="1091184" y="9143"/>
                  </a:moveTo>
                  <a:lnTo>
                    <a:pt x="1065275" y="9143"/>
                  </a:lnTo>
                  <a:lnTo>
                    <a:pt x="1062227" y="7619"/>
                  </a:lnTo>
                  <a:lnTo>
                    <a:pt x="1062227" y="1524"/>
                  </a:lnTo>
                  <a:lnTo>
                    <a:pt x="1065275" y="0"/>
                  </a:lnTo>
                  <a:lnTo>
                    <a:pt x="1091184" y="0"/>
                  </a:lnTo>
                  <a:lnTo>
                    <a:pt x="1094231" y="1524"/>
                  </a:lnTo>
                  <a:lnTo>
                    <a:pt x="1095755" y="4571"/>
                  </a:lnTo>
                  <a:lnTo>
                    <a:pt x="1094231" y="7619"/>
                  </a:lnTo>
                  <a:lnTo>
                    <a:pt x="1091184" y="9143"/>
                  </a:lnTo>
                  <a:close/>
                </a:path>
                <a:path w="8555990" h="2289175">
                  <a:moveTo>
                    <a:pt x="1149096" y="9143"/>
                  </a:moveTo>
                  <a:lnTo>
                    <a:pt x="1124712" y="9143"/>
                  </a:lnTo>
                  <a:lnTo>
                    <a:pt x="1121663" y="7619"/>
                  </a:lnTo>
                  <a:lnTo>
                    <a:pt x="1120139" y="4571"/>
                  </a:lnTo>
                  <a:lnTo>
                    <a:pt x="1121663" y="1524"/>
                  </a:lnTo>
                  <a:lnTo>
                    <a:pt x="1124712" y="0"/>
                  </a:lnTo>
                  <a:lnTo>
                    <a:pt x="1149096" y="0"/>
                  </a:lnTo>
                  <a:lnTo>
                    <a:pt x="1152143" y="1524"/>
                  </a:lnTo>
                  <a:lnTo>
                    <a:pt x="1153667" y="4571"/>
                  </a:lnTo>
                  <a:lnTo>
                    <a:pt x="1152143" y="7619"/>
                  </a:lnTo>
                  <a:lnTo>
                    <a:pt x="1149096" y="9143"/>
                  </a:lnTo>
                  <a:close/>
                </a:path>
                <a:path w="8555990" h="2289175">
                  <a:moveTo>
                    <a:pt x="1208531" y="9143"/>
                  </a:moveTo>
                  <a:lnTo>
                    <a:pt x="1182624" y="9143"/>
                  </a:lnTo>
                  <a:lnTo>
                    <a:pt x="1179575" y="7619"/>
                  </a:lnTo>
                  <a:lnTo>
                    <a:pt x="1178051" y="4571"/>
                  </a:lnTo>
                  <a:lnTo>
                    <a:pt x="1179575" y="1524"/>
                  </a:lnTo>
                  <a:lnTo>
                    <a:pt x="1182624" y="0"/>
                  </a:lnTo>
                  <a:lnTo>
                    <a:pt x="1208531" y="0"/>
                  </a:lnTo>
                  <a:lnTo>
                    <a:pt x="1211580" y="1524"/>
                  </a:lnTo>
                  <a:lnTo>
                    <a:pt x="1211580" y="7619"/>
                  </a:lnTo>
                  <a:lnTo>
                    <a:pt x="1208531" y="9143"/>
                  </a:lnTo>
                  <a:close/>
                </a:path>
                <a:path w="8555990" h="2289175">
                  <a:moveTo>
                    <a:pt x="1266443" y="9143"/>
                  </a:moveTo>
                  <a:lnTo>
                    <a:pt x="1240535" y="9143"/>
                  </a:lnTo>
                  <a:lnTo>
                    <a:pt x="1237488" y="7619"/>
                  </a:lnTo>
                  <a:lnTo>
                    <a:pt x="1237488" y="1524"/>
                  </a:lnTo>
                  <a:lnTo>
                    <a:pt x="1240535" y="0"/>
                  </a:lnTo>
                  <a:lnTo>
                    <a:pt x="1266443" y="0"/>
                  </a:lnTo>
                  <a:lnTo>
                    <a:pt x="1269492" y="1524"/>
                  </a:lnTo>
                  <a:lnTo>
                    <a:pt x="1271016" y="4571"/>
                  </a:lnTo>
                  <a:lnTo>
                    <a:pt x="1269492" y="7619"/>
                  </a:lnTo>
                  <a:lnTo>
                    <a:pt x="1266443" y="9143"/>
                  </a:lnTo>
                  <a:close/>
                </a:path>
                <a:path w="8555990" h="2289175">
                  <a:moveTo>
                    <a:pt x="1324355" y="9143"/>
                  </a:moveTo>
                  <a:lnTo>
                    <a:pt x="1299971" y="9143"/>
                  </a:lnTo>
                  <a:lnTo>
                    <a:pt x="1296924" y="7619"/>
                  </a:lnTo>
                  <a:lnTo>
                    <a:pt x="1295400" y="4571"/>
                  </a:lnTo>
                  <a:lnTo>
                    <a:pt x="1296924" y="1524"/>
                  </a:lnTo>
                  <a:lnTo>
                    <a:pt x="1299971" y="0"/>
                  </a:lnTo>
                  <a:lnTo>
                    <a:pt x="1324355" y="0"/>
                  </a:lnTo>
                  <a:lnTo>
                    <a:pt x="1327404" y="1524"/>
                  </a:lnTo>
                  <a:lnTo>
                    <a:pt x="1328927" y="4571"/>
                  </a:lnTo>
                  <a:lnTo>
                    <a:pt x="1327404" y="7619"/>
                  </a:lnTo>
                  <a:lnTo>
                    <a:pt x="1324355" y="9143"/>
                  </a:lnTo>
                  <a:close/>
                </a:path>
                <a:path w="8555990" h="2289175">
                  <a:moveTo>
                    <a:pt x="1383792" y="9143"/>
                  </a:moveTo>
                  <a:lnTo>
                    <a:pt x="1357884" y="9143"/>
                  </a:lnTo>
                  <a:lnTo>
                    <a:pt x="1354835" y="7619"/>
                  </a:lnTo>
                  <a:lnTo>
                    <a:pt x="1353312" y="4571"/>
                  </a:lnTo>
                  <a:lnTo>
                    <a:pt x="1354835" y="1524"/>
                  </a:lnTo>
                  <a:lnTo>
                    <a:pt x="1357884" y="0"/>
                  </a:lnTo>
                  <a:lnTo>
                    <a:pt x="1383792" y="0"/>
                  </a:lnTo>
                  <a:lnTo>
                    <a:pt x="1386840" y="1524"/>
                  </a:lnTo>
                  <a:lnTo>
                    <a:pt x="1386840" y="7619"/>
                  </a:lnTo>
                  <a:lnTo>
                    <a:pt x="1383792" y="9143"/>
                  </a:lnTo>
                  <a:close/>
                </a:path>
                <a:path w="8555990" h="2289175">
                  <a:moveTo>
                    <a:pt x="1441703" y="9143"/>
                  </a:moveTo>
                  <a:lnTo>
                    <a:pt x="1417319" y="9143"/>
                  </a:lnTo>
                  <a:lnTo>
                    <a:pt x="1414272" y="7619"/>
                  </a:lnTo>
                  <a:lnTo>
                    <a:pt x="1412748" y="4571"/>
                  </a:lnTo>
                  <a:lnTo>
                    <a:pt x="1414272" y="1524"/>
                  </a:lnTo>
                  <a:lnTo>
                    <a:pt x="1417319" y="0"/>
                  </a:lnTo>
                  <a:lnTo>
                    <a:pt x="1441703" y="0"/>
                  </a:lnTo>
                  <a:lnTo>
                    <a:pt x="1444751" y="1524"/>
                  </a:lnTo>
                  <a:lnTo>
                    <a:pt x="1446276" y="4571"/>
                  </a:lnTo>
                  <a:lnTo>
                    <a:pt x="1444751" y="7619"/>
                  </a:lnTo>
                  <a:lnTo>
                    <a:pt x="1441703" y="9143"/>
                  </a:lnTo>
                  <a:close/>
                </a:path>
                <a:path w="8555990" h="2289175">
                  <a:moveTo>
                    <a:pt x="1499616" y="9143"/>
                  </a:moveTo>
                  <a:lnTo>
                    <a:pt x="1475232" y="9143"/>
                  </a:lnTo>
                  <a:lnTo>
                    <a:pt x="1472184" y="7619"/>
                  </a:lnTo>
                  <a:lnTo>
                    <a:pt x="1470659" y="4571"/>
                  </a:lnTo>
                  <a:lnTo>
                    <a:pt x="1472184" y="1524"/>
                  </a:lnTo>
                  <a:lnTo>
                    <a:pt x="1475232" y="0"/>
                  </a:lnTo>
                  <a:lnTo>
                    <a:pt x="1499616" y="0"/>
                  </a:lnTo>
                  <a:lnTo>
                    <a:pt x="1502664" y="1524"/>
                  </a:lnTo>
                  <a:lnTo>
                    <a:pt x="1504187" y="4571"/>
                  </a:lnTo>
                  <a:lnTo>
                    <a:pt x="1502664" y="7619"/>
                  </a:lnTo>
                  <a:lnTo>
                    <a:pt x="1499616" y="9143"/>
                  </a:lnTo>
                  <a:close/>
                </a:path>
                <a:path w="8555990" h="2289175">
                  <a:moveTo>
                    <a:pt x="1559051" y="9143"/>
                  </a:moveTo>
                  <a:lnTo>
                    <a:pt x="1533143" y="9143"/>
                  </a:lnTo>
                  <a:lnTo>
                    <a:pt x="1530095" y="7619"/>
                  </a:lnTo>
                  <a:lnTo>
                    <a:pt x="1530095" y="1524"/>
                  </a:lnTo>
                  <a:lnTo>
                    <a:pt x="1533143" y="0"/>
                  </a:lnTo>
                  <a:lnTo>
                    <a:pt x="1559051" y="0"/>
                  </a:lnTo>
                  <a:lnTo>
                    <a:pt x="1562100" y="1524"/>
                  </a:lnTo>
                  <a:lnTo>
                    <a:pt x="1562100" y="7619"/>
                  </a:lnTo>
                  <a:lnTo>
                    <a:pt x="1559051" y="9143"/>
                  </a:lnTo>
                  <a:close/>
                </a:path>
                <a:path w="8555990" h="2289175">
                  <a:moveTo>
                    <a:pt x="1616964" y="9143"/>
                  </a:moveTo>
                  <a:lnTo>
                    <a:pt x="1592579" y="9143"/>
                  </a:lnTo>
                  <a:lnTo>
                    <a:pt x="1589532" y="7619"/>
                  </a:lnTo>
                  <a:lnTo>
                    <a:pt x="1588008" y="4571"/>
                  </a:lnTo>
                  <a:lnTo>
                    <a:pt x="1589532" y="1524"/>
                  </a:lnTo>
                  <a:lnTo>
                    <a:pt x="1592579" y="0"/>
                  </a:lnTo>
                  <a:lnTo>
                    <a:pt x="1616964" y="0"/>
                  </a:lnTo>
                  <a:lnTo>
                    <a:pt x="1620011" y="1524"/>
                  </a:lnTo>
                  <a:lnTo>
                    <a:pt x="1621535" y="4571"/>
                  </a:lnTo>
                  <a:lnTo>
                    <a:pt x="1620011" y="7619"/>
                  </a:lnTo>
                  <a:lnTo>
                    <a:pt x="1616964" y="9143"/>
                  </a:lnTo>
                  <a:close/>
                </a:path>
                <a:path w="8555990" h="2289175">
                  <a:moveTo>
                    <a:pt x="1674876" y="9143"/>
                  </a:moveTo>
                  <a:lnTo>
                    <a:pt x="1650492" y="9143"/>
                  </a:lnTo>
                  <a:lnTo>
                    <a:pt x="1647443" y="7619"/>
                  </a:lnTo>
                  <a:lnTo>
                    <a:pt x="1645919" y="4571"/>
                  </a:lnTo>
                  <a:lnTo>
                    <a:pt x="1647443" y="1524"/>
                  </a:lnTo>
                  <a:lnTo>
                    <a:pt x="1650492" y="0"/>
                  </a:lnTo>
                  <a:lnTo>
                    <a:pt x="1674876" y="0"/>
                  </a:lnTo>
                  <a:lnTo>
                    <a:pt x="1677924" y="1524"/>
                  </a:lnTo>
                  <a:lnTo>
                    <a:pt x="1679448" y="4571"/>
                  </a:lnTo>
                  <a:lnTo>
                    <a:pt x="1677924" y="7619"/>
                  </a:lnTo>
                  <a:lnTo>
                    <a:pt x="1674876" y="9143"/>
                  </a:lnTo>
                  <a:close/>
                </a:path>
                <a:path w="8555990" h="2289175">
                  <a:moveTo>
                    <a:pt x="1734311" y="9143"/>
                  </a:moveTo>
                  <a:lnTo>
                    <a:pt x="1708403" y="9143"/>
                  </a:lnTo>
                  <a:lnTo>
                    <a:pt x="1705356" y="7619"/>
                  </a:lnTo>
                  <a:lnTo>
                    <a:pt x="1705356" y="1524"/>
                  </a:lnTo>
                  <a:lnTo>
                    <a:pt x="1708403" y="0"/>
                  </a:lnTo>
                  <a:lnTo>
                    <a:pt x="1734311" y="0"/>
                  </a:lnTo>
                  <a:lnTo>
                    <a:pt x="1737359" y="1524"/>
                  </a:lnTo>
                  <a:lnTo>
                    <a:pt x="1738884" y="4571"/>
                  </a:lnTo>
                  <a:lnTo>
                    <a:pt x="1737359" y="7619"/>
                  </a:lnTo>
                  <a:lnTo>
                    <a:pt x="1734311" y="9143"/>
                  </a:lnTo>
                  <a:close/>
                </a:path>
                <a:path w="8555990" h="2289175">
                  <a:moveTo>
                    <a:pt x="1792224" y="9143"/>
                  </a:moveTo>
                  <a:lnTo>
                    <a:pt x="1767840" y="9143"/>
                  </a:lnTo>
                  <a:lnTo>
                    <a:pt x="1764792" y="7619"/>
                  </a:lnTo>
                  <a:lnTo>
                    <a:pt x="1763268" y="4571"/>
                  </a:lnTo>
                  <a:lnTo>
                    <a:pt x="1764792" y="1524"/>
                  </a:lnTo>
                  <a:lnTo>
                    <a:pt x="1767840" y="0"/>
                  </a:lnTo>
                  <a:lnTo>
                    <a:pt x="1792224" y="0"/>
                  </a:lnTo>
                  <a:lnTo>
                    <a:pt x="1795272" y="1524"/>
                  </a:lnTo>
                  <a:lnTo>
                    <a:pt x="1796795" y="4571"/>
                  </a:lnTo>
                  <a:lnTo>
                    <a:pt x="1795272" y="7619"/>
                  </a:lnTo>
                  <a:lnTo>
                    <a:pt x="1792224" y="9143"/>
                  </a:lnTo>
                  <a:close/>
                </a:path>
                <a:path w="8555990" h="2289175">
                  <a:moveTo>
                    <a:pt x="1851659" y="9143"/>
                  </a:moveTo>
                  <a:lnTo>
                    <a:pt x="1825751" y="9143"/>
                  </a:lnTo>
                  <a:lnTo>
                    <a:pt x="1822703" y="7619"/>
                  </a:lnTo>
                  <a:lnTo>
                    <a:pt x="1821179" y="4571"/>
                  </a:lnTo>
                  <a:lnTo>
                    <a:pt x="1822703" y="1524"/>
                  </a:lnTo>
                  <a:lnTo>
                    <a:pt x="1825751" y="0"/>
                  </a:lnTo>
                  <a:lnTo>
                    <a:pt x="1851659" y="0"/>
                  </a:lnTo>
                  <a:lnTo>
                    <a:pt x="1854708" y="1524"/>
                  </a:lnTo>
                  <a:lnTo>
                    <a:pt x="1854708" y="7619"/>
                  </a:lnTo>
                  <a:lnTo>
                    <a:pt x="1851659" y="9143"/>
                  </a:lnTo>
                  <a:close/>
                </a:path>
                <a:path w="8555990" h="2289175">
                  <a:moveTo>
                    <a:pt x="1909572" y="9143"/>
                  </a:moveTo>
                  <a:lnTo>
                    <a:pt x="1883664" y="9143"/>
                  </a:lnTo>
                  <a:lnTo>
                    <a:pt x="1880616" y="7619"/>
                  </a:lnTo>
                  <a:lnTo>
                    <a:pt x="1880616" y="1524"/>
                  </a:lnTo>
                  <a:lnTo>
                    <a:pt x="1883664" y="0"/>
                  </a:lnTo>
                  <a:lnTo>
                    <a:pt x="1909572" y="0"/>
                  </a:lnTo>
                  <a:lnTo>
                    <a:pt x="1912619" y="1524"/>
                  </a:lnTo>
                  <a:lnTo>
                    <a:pt x="1914143" y="4571"/>
                  </a:lnTo>
                  <a:lnTo>
                    <a:pt x="1912619" y="7619"/>
                  </a:lnTo>
                  <a:lnTo>
                    <a:pt x="1909572" y="9143"/>
                  </a:lnTo>
                  <a:close/>
                </a:path>
                <a:path w="8555990" h="2289175">
                  <a:moveTo>
                    <a:pt x="1967484" y="9143"/>
                  </a:moveTo>
                  <a:lnTo>
                    <a:pt x="1943100" y="9143"/>
                  </a:lnTo>
                  <a:lnTo>
                    <a:pt x="1940051" y="7619"/>
                  </a:lnTo>
                  <a:lnTo>
                    <a:pt x="1938527" y="4571"/>
                  </a:lnTo>
                  <a:lnTo>
                    <a:pt x="1940051" y="1524"/>
                  </a:lnTo>
                  <a:lnTo>
                    <a:pt x="1943100" y="0"/>
                  </a:lnTo>
                  <a:lnTo>
                    <a:pt x="1967484" y="0"/>
                  </a:lnTo>
                  <a:lnTo>
                    <a:pt x="1970532" y="1524"/>
                  </a:lnTo>
                  <a:lnTo>
                    <a:pt x="1972056" y="4571"/>
                  </a:lnTo>
                  <a:lnTo>
                    <a:pt x="1970532" y="7619"/>
                  </a:lnTo>
                  <a:lnTo>
                    <a:pt x="1967484" y="9143"/>
                  </a:lnTo>
                  <a:close/>
                </a:path>
                <a:path w="8555990" h="2289175">
                  <a:moveTo>
                    <a:pt x="2026919" y="9143"/>
                  </a:moveTo>
                  <a:lnTo>
                    <a:pt x="2001011" y="9143"/>
                  </a:lnTo>
                  <a:lnTo>
                    <a:pt x="1997964" y="7619"/>
                  </a:lnTo>
                  <a:lnTo>
                    <a:pt x="1996440" y="4571"/>
                  </a:lnTo>
                  <a:lnTo>
                    <a:pt x="1997964" y="1524"/>
                  </a:lnTo>
                  <a:lnTo>
                    <a:pt x="2001011" y="0"/>
                  </a:lnTo>
                  <a:lnTo>
                    <a:pt x="2026919" y="0"/>
                  </a:lnTo>
                  <a:lnTo>
                    <a:pt x="2029968" y="1524"/>
                  </a:lnTo>
                  <a:lnTo>
                    <a:pt x="2029968" y="7619"/>
                  </a:lnTo>
                  <a:lnTo>
                    <a:pt x="2026919" y="9143"/>
                  </a:lnTo>
                  <a:close/>
                </a:path>
                <a:path w="8555990" h="2289175">
                  <a:moveTo>
                    <a:pt x="2084832" y="9143"/>
                  </a:moveTo>
                  <a:lnTo>
                    <a:pt x="2060448" y="9143"/>
                  </a:lnTo>
                  <a:lnTo>
                    <a:pt x="2057400" y="7619"/>
                  </a:lnTo>
                  <a:lnTo>
                    <a:pt x="2055876" y="4571"/>
                  </a:lnTo>
                  <a:lnTo>
                    <a:pt x="2057400" y="1524"/>
                  </a:lnTo>
                  <a:lnTo>
                    <a:pt x="2060448" y="0"/>
                  </a:lnTo>
                  <a:lnTo>
                    <a:pt x="2084832" y="0"/>
                  </a:lnTo>
                  <a:lnTo>
                    <a:pt x="2087879" y="1524"/>
                  </a:lnTo>
                  <a:lnTo>
                    <a:pt x="2089403" y="4571"/>
                  </a:lnTo>
                  <a:lnTo>
                    <a:pt x="2087879" y="7619"/>
                  </a:lnTo>
                  <a:lnTo>
                    <a:pt x="2084832" y="9143"/>
                  </a:lnTo>
                  <a:close/>
                </a:path>
                <a:path w="8555990" h="2289175">
                  <a:moveTo>
                    <a:pt x="2142743" y="9143"/>
                  </a:moveTo>
                  <a:lnTo>
                    <a:pt x="2118360" y="9143"/>
                  </a:lnTo>
                  <a:lnTo>
                    <a:pt x="2115311" y="7619"/>
                  </a:lnTo>
                  <a:lnTo>
                    <a:pt x="2113787" y="4571"/>
                  </a:lnTo>
                  <a:lnTo>
                    <a:pt x="2115311" y="1524"/>
                  </a:lnTo>
                  <a:lnTo>
                    <a:pt x="2118360" y="0"/>
                  </a:lnTo>
                  <a:lnTo>
                    <a:pt x="2142743" y="0"/>
                  </a:lnTo>
                  <a:lnTo>
                    <a:pt x="2145792" y="1524"/>
                  </a:lnTo>
                  <a:lnTo>
                    <a:pt x="2147316" y="4571"/>
                  </a:lnTo>
                  <a:lnTo>
                    <a:pt x="2145792" y="7619"/>
                  </a:lnTo>
                  <a:lnTo>
                    <a:pt x="2142743" y="9143"/>
                  </a:lnTo>
                  <a:close/>
                </a:path>
                <a:path w="8555990" h="2289175">
                  <a:moveTo>
                    <a:pt x="2202179" y="9143"/>
                  </a:moveTo>
                  <a:lnTo>
                    <a:pt x="2176272" y="9143"/>
                  </a:lnTo>
                  <a:lnTo>
                    <a:pt x="2173224" y="7619"/>
                  </a:lnTo>
                  <a:lnTo>
                    <a:pt x="2173224" y="1524"/>
                  </a:lnTo>
                  <a:lnTo>
                    <a:pt x="2176272" y="0"/>
                  </a:lnTo>
                  <a:lnTo>
                    <a:pt x="2202179" y="0"/>
                  </a:lnTo>
                  <a:lnTo>
                    <a:pt x="2205227" y="1524"/>
                  </a:lnTo>
                  <a:lnTo>
                    <a:pt x="2206751" y="4571"/>
                  </a:lnTo>
                  <a:lnTo>
                    <a:pt x="2205227" y="7619"/>
                  </a:lnTo>
                  <a:lnTo>
                    <a:pt x="2202179" y="9143"/>
                  </a:lnTo>
                  <a:close/>
                </a:path>
                <a:path w="8555990" h="2289175">
                  <a:moveTo>
                    <a:pt x="2260092" y="9143"/>
                  </a:moveTo>
                  <a:lnTo>
                    <a:pt x="2235708" y="9143"/>
                  </a:lnTo>
                  <a:lnTo>
                    <a:pt x="2232660" y="7619"/>
                  </a:lnTo>
                  <a:lnTo>
                    <a:pt x="2231135" y="4571"/>
                  </a:lnTo>
                  <a:lnTo>
                    <a:pt x="2232660" y="1524"/>
                  </a:lnTo>
                  <a:lnTo>
                    <a:pt x="2235708" y="0"/>
                  </a:lnTo>
                  <a:lnTo>
                    <a:pt x="2260092" y="0"/>
                  </a:lnTo>
                  <a:lnTo>
                    <a:pt x="2263140" y="1524"/>
                  </a:lnTo>
                  <a:lnTo>
                    <a:pt x="2264664" y="4571"/>
                  </a:lnTo>
                  <a:lnTo>
                    <a:pt x="2263140" y="7619"/>
                  </a:lnTo>
                  <a:lnTo>
                    <a:pt x="2260092" y="9143"/>
                  </a:lnTo>
                  <a:close/>
                </a:path>
                <a:path w="8555990" h="2289175">
                  <a:moveTo>
                    <a:pt x="2318003" y="9143"/>
                  </a:moveTo>
                  <a:lnTo>
                    <a:pt x="2293619" y="9143"/>
                  </a:lnTo>
                  <a:lnTo>
                    <a:pt x="2290572" y="7619"/>
                  </a:lnTo>
                  <a:lnTo>
                    <a:pt x="2289048" y="4571"/>
                  </a:lnTo>
                  <a:lnTo>
                    <a:pt x="2290572" y="1524"/>
                  </a:lnTo>
                  <a:lnTo>
                    <a:pt x="2293619" y="0"/>
                  </a:lnTo>
                  <a:lnTo>
                    <a:pt x="2318003" y="0"/>
                  </a:lnTo>
                  <a:lnTo>
                    <a:pt x="2321051" y="1524"/>
                  </a:lnTo>
                  <a:lnTo>
                    <a:pt x="2322576" y="4571"/>
                  </a:lnTo>
                  <a:lnTo>
                    <a:pt x="2321051" y="7619"/>
                  </a:lnTo>
                  <a:lnTo>
                    <a:pt x="2318003" y="9143"/>
                  </a:lnTo>
                  <a:close/>
                </a:path>
                <a:path w="8555990" h="2289175">
                  <a:moveTo>
                    <a:pt x="2377440" y="9143"/>
                  </a:moveTo>
                  <a:lnTo>
                    <a:pt x="2351532" y="9143"/>
                  </a:lnTo>
                  <a:lnTo>
                    <a:pt x="2348484" y="7619"/>
                  </a:lnTo>
                  <a:lnTo>
                    <a:pt x="2348484" y="1524"/>
                  </a:lnTo>
                  <a:lnTo>
                    <a:pt x="2351532" y="0"/>
                  </a:lnTo>
                  <a:lnTo>
                    <a:pt x="2377440" y="0"/>
                  </a:lnTo>
                  <a:lnTo>
                    <a:pt x="2380487" y="1524"/>
                  </a:lnTo>
                  <a:lnTo>
                    <a:pt x="2382011" y="4571"/>
                  </a:lnTo>
                  <a:lnTo>
                    <a:pt x="2380487" y="7619"/>
                  </a:lnTo>
                  <a:lnTo>
                    <a:pt x="2377440" y="9143"/>
                  </a:lnTo>
                  <a:close/>
                </a:path>
                <a:path w="8555990" h="2289175">
                  <a:moveTo>
                    <a:pt x="2435351" y="9143"/>
                  </a:moveTo>
                  <a:lnTo>
                    <a:pt x="2410968" y="9143"/>
                  </a:lnTo>
                  <a:lnTo>
                    <a:pt x="2407919" y="7619"/>
                  </a:lnTo>
                  <a:lnTo>
                    <a:pt x="2406395" y="4571"/>
                  </a:lnTo>
                  <a:lnTo>
                    <a:pt x="2407919" y="1524"/>
                  </a:lnTo>
                  <a:lnTo>
                    <a:pt x="2410968" y="0"/>
                  </a:lnTo>
                  <a:lnTo>
                    <a:pt x="2435351" y="0"/>
                  </a:lnTo>
                  <a:lnTo>
                    <a:pt x="2438400" y="1524"/>
                  </a:lnTo>
                  <a:lnTo>
                    <a:pt x="2439924" y="4571"/>
                  </a:lnTo>
                  <a:lnTo>
                    <a:pt x="2438400" y="7619"/>
                  </a:lnTo>
                  <a:lnTo>
                    <a:pt x="2435351" y="9143"/>
                  </a:lnTo>
                  <a:close/>
                </a:path>
                <a:path w="8555990" h="2289175">
                  <a:moveTo>
                    <a:pt x="2494787" y="9143"/>
                  </a:moveTo>
                  <a:lnTo>
                    <a:pt x="2468879" y="9143"/>
                  </a:lnTo>
                  <a:lnTo>
                    <a:pt x="2465832" y="7619"/>
                  </a:lnTo>
                  <a:lnTo>
                    <a:pt x="2464308" y="4571"/>
                  </a:lnTo>
                  <a:lnTo>
                    <a:pt x="2465832" y="1524"/>
                  </a:lnTo>
                  <a:lnTo>
                    <a:pt x="2468879" y="0"/>
                  </a:lnTo>
                  <a:lnTo>
                    <a:pt x="2494787" y="0"/>
                  </a:lnTo>
                  <a:lnTo>
                    <a:pt x="2497835" y="1524"/>
                  </a:lnTo>
                  <a:lnTo>
                    <a:pt x="2497835" y="7619"/>
                  </a:lnTo>
                  <a:lnTo>
                    <a:pt x="2494787" y="9143"/>
                  </a:lnTo>
                  <a:close/>
                </a:path>
                <a:path w="8555990" h="2289175">
                  <a:moveTo>
                    <a:pt x="2552700" y="9143"/>
                  </a:moveTo>
                  <a:lnTo>
                    <a:pt x="2528316" y="9143"/>
                  </a:lnTo>
                  <a:lnTo>
                    <a:pt x="2525268" y="7619"/>
                  </a:lnTo>
                  <a:lnTo>
                    <a:pt x="2523743" y="4571"/>
                  </a:lnTo>
                  <a:lnTo>
                    <a:pt x="2525268" y="1524"/>
                  </a:lnTo>
                  <a:lnTo>
                    <a:pt x="2528316" y="0"/>
                  </a:lnTo>
                  <a:lnTo>
                    <a:pt x="2552700" y="0"/>
                  </a:lnTo>
                  <a:lnTo>
                    <a:pt x="2555748" y="1524"/>
                  </a:lnTo>
                  <a:lnTo>
                    <a:pt x="2557272" y="4571"/>
                  </a:lnTo>
                  <a:lnTo>
                    <a:pt x="2555748" y="7619"/>
                  </a:lnTo>
                  <a:lnTo>
                    <a:pt x="2552700" y="9143"/>
                  </a:lnTo>
                  <a:close/>
                </a:path>
                <a:path w="8555990" h="2289175">
                  <a:moveTo>
                    <a:pt x="2610611" y="9143"/>
                  </a:moveTo>
                  <a:lnTo>
                    <a:pt x="2586227" y="9143"/>
                  </a:lnTo>
                  <a:lnTo>
                    <a:pt x="2583179" y="7619"/>
                  </a:lnTo>
                  <a:lnTo>
                    <a:pt x="2581656" y="4571"/>
                  </a:lnTo>
                  <a:lnTo>
                    <a:pt x="2583179" y="1524"/>
                  </a:lnTo>
                  <a:lnTo>
                    <a:pt x="2586227" y="0"/>
                  </a:lnTo>
                  <a:lnTo>
                    <a:pt x="2610611" y="0"/>
                  </a:lnTo>
                  <a:lnTo>
                    <a:pt x="2613660" y="1524"/>
                  </a:lnTo>
                  <a:lnTo>
                    <a:pt x="2615184" y="4571"/>
                  </a:lnTo>
                  <a:lnTo>
                    <a:pt x="2613660" y="7619"/>
                  </a:lnTo>
                  <a:lnTo>
                    <a:pt x="2610611" y="9143"/>
                  </a:lnTo>
                  <a:close/>
                </a:path>
                <a:path w="8555990" h="2289175">
                  <a:moveTo>
                    <a:pt x="2670048" y="9143"/>
                  </a:moveTo>
                  <a:lnTo>
                    <a:pt x="2644140" y="9143"/>
                  </a:lnTo>
                  <a:lnTo>
                    <a:pt x="2641092" y="7619"/>
                  </a:lnTo>
                  <a:lnTo>
                    <a:pt x="2641092" y="1524"/>
                  </a:lnTo>
                  <a:lnTo>
                    <a:pt x="2644140" y="0"/>
                  </a:lnTo>
                  <a:lnTo>
                    <a:pt x="2670048" y="0"/>
                  </a:lnTo>
                  <a:lnTo>
                    <a:pt x="2673095" y="1524"/>
                  </a:lnTo>
                  <a:lnTo>
                    <a:pt x="2673095" y="7619"/>
                  </a:lnTo>
                  <a:lnTo>
                    <a:pt x="2670048" y="9143"/>
                  </a:lnTo>
                  <a:close/>
                </a:path>
                <a:path w="8555990" h="2289175">
                  <a:moveTo>
                    <a:pt x="2727960" y="9143"/>
                  </a:moveTo>
                  <a:lnTo>
                    <a:pt x="2703576" y="9143"/>
                  </a:lnTo>
                  <a:lnTo>
                    <a:pt x="2700527" y="7619"/>
                  </a:lnTo>
                  <a:lnTo>
                    <a:pt x="2699003" y="4571"/>
                  </a:lnTo>
                  <a:lnTo>
                    <a:pt x="2700527" y="1524"/>
                  </a:lnTo>
                  <a:lnTo>
                    <a:pt x="2703576" y="0"/>
                  </a:lnTo>
                  <a:lnTo>
                    <a:pt x="2727960" y="0"/>
                  </a:lnTo>
                  <a:lnTo>
                    <a:pt x="2731008" y="1524"/>
                  </a:lnTo>
                  <a:lnTo>
                    <a:pt x="2732532" y="4571"/>
                  </a:lnTo>
                  <a:lnTo>
                    <a:pt x="2731008" y="7619"/>
                  </a:lnTo>
                  <a:lnTo>
                    <a:pt x="2727960" y="9143"/>
                  </a:lnTo>
                  <a:close/>
                </a:path>
                <a:path w="8555990" h="2289175">
                  <a:moveTo>
                    <a:pt x="2785872" y="9143"/>
                  </a:moveTo>
                  <a:lnTo>
                    <a:pt x="2761487" y="9143"/>
                  </a:lnTo>
                  <a:lnTo>
                    <a:pt x="2758440" y="7619"/>
                  </a:lnTo>
                  <a:lnTo>
                    <a:pt x="2756916" y="4571"/>
                  </a:lnTo>
                  <a:lnTo>
                    <a:pt x="2758440" y="1524"/>
                  </a:lnTo>
                  <a:lnTo>
                    <a:pt x="2761487" y="0"/>
                  </a:lnTo>
                  <a:lnTo>
                    <a:pt x="2785872" y="0"/>
                  </a:lnTo>
                  <a:lnTo>
                    <a:pt x="2788919" y="1524"/>
                  </a:lnTo>
                  <a:lnTo>
                    <a:pt x="2790443" y="4571"/>
                  </a:lnTo>
                  <a:lnTo>
                    <a:pt x="2788919" y="7619"/>
                  </a:lnTo>
                  <a:lnTo>
                    <a:pt x="2785872" y="9143"/>
                  </a:lnTo>
                  <a:close/>
                </a:path>
                <a:path w="8555990" h="2289175">
                  <a:moveTo>
                    <a:pt x="2845308" y="9143"/>
                  </a:moveTo>
                  <a:lnTo>
                    <a:pt x="2819400" y="9143"/>
                  </a:lnTo>
                  <a:lnTo>
                    <a:pt x="2816352" y="7619"/>
                  </a:lnTo>
                  <a:lnTo>
                    <a:pt x="2816352" y="1524"/>
                  </a:lnTo>
                  <a:lnTo>
                    <a:pt x="2819400" y="0"/>
                  </a:lnTo>
                  <a:lnTo>
                    <a:pt x="2845308" y="0"/>
                  </a:lnTo>
                  <a:lnTo>
                    <a:pt x="2848356" y="1524"/>
                  </a:lnTo>
                  <a:lnTo>
                    <a:pt x="2849879" y="4571"/>
                  </a:lnTo>
                  <a:lnTo>
                    <a:pt x="2848356" y="7619"/>
                  </a:lnTo>
                  <a:lnTo>
                    <a:pt x="2845308" y="9143"/>
                  </a:lnTo>
                  <a:close/>
                </a:path>
                <a:path w="8555990" h="2289175">
                  <a:moveTo>
                    <a:pt x="2903219" y="9143"/>
                  </a:moveTo>
                  <a:lnTo>
                    <a:pt x="2878835" y="9143"/>
                  </a:lnTo>
                  <a:lnTo>
                    <a:pt x="2875787" y="7619"/>
                  </a:lnTo>
                  <a:lnTo>
                    <a:pt x="2874264" y="4571"/>
                  </a:lnTo>
                  <a:lnTo>
                    <a:pt x="2875787" y="1524"/>
                  </a:lnTo>
                  <a:lnTo>
                    <a:pt x="2878835" y="0"/>
                  </a:lnTo>
                  <a:lnTo>
                    <a:pt x="2903219" y="0"/>
                  </a:lnTo>
                  <a:lnTo>
                    <a:pt x="2906268" y="1524"/>
                  </a:lnTo>
                  <a:lnTo>
                    <a:pt x="2907792" y="4571"/>
                  </a:lnTo>
                  <a:lnTo>
                    <a:pt x="2906268" y="7619"/>
                  </a:lnTo>
                  <a:lnTo>
                    <a:pt x="2903219" y="9143"/>
                  </a:lnTo>
                  <a:close/>
                </a:path>
                <a:path w="8555990" h="2289175">
                  <a:moveTo>
                    <a:pt x="2962656" y="9143"/>
                  </a:moveTo>
                  <a:lnTo>
                    <a:pt x="2936748" y="9143"/>
                  </a:lnTo>
                  <a:lnTo>
                    <a:pt x="2933700" y="7619"/>
                  </a:lnTo>
                  <a:lnTo>
                    <a:pt x="2932176" y="4571"/>
                  </a:lnTo>
                  <a:lnTo>
                    <a:pt x="2933700" y="1524"/>
                  </a:lnTo>
                  <a:lnTo>
                    <a:pt x="2936748" y="0"/>
                  </a:lnTo>
                  <a:lnTo>
                    <a:pt x="2962656" y="0"/>
                  </a:lnTo>
                  <a:lnTo>
                    <a:pt x="2965703" y="1524"/>
                  </a:lnTo>
                  <a:lnTo>
                    <a:pt x="2965703" y="7619"/>
                  </a:lnTo>
                  <a:lnTo>
                    <a:pt x="2962656" y="9143"/>
                  </a:lnTo>
                  <a:close/>
                </a:path>
                <a:path w="8555990" h="2289175">
                  <a:moveTo>
                    <a:pt x="3020568" y="9143"/>
                  </a:moveTo>
                  <a:lnTo>
                    <a:pt x="2994660" y="9143"/>
                  </a:lnTo>
                  <a:lnTo>
                    <a:pt x="2991611" y="7619"/>
                  </a:lnTo>
                  <a:lnTo>
                    <a:pt x="2991611" y="1524"/>
                  </a:lnTo>
                  <a:lnTo>
                    <a:pt x="2994660" y="0"/>
                  </a:lnTo>
                  <a:lnTo>
                    <a:pt x="3020568" y="0"/>
                  </a:lnTo>
                  <a:lnTo>
                    <a:pt x="3023616" y="1524"/>
                  </a:lnTo>
                  <a:lnTo>
                    <a:pt x="3025140" y="4571"/>
                  </a:lnTo>
                  <a:lnTo>
                    <a:pt x="3023616" y="7619"/>
                  </a:lnTo>
                  <a:lnTo>
                    <a:pt x="3020568" y="9143"/>
                  </a:lnTo>
                  <a:close/>
                </a:path>
                <a:path w="8555990" h="2289175">
                  <a:moveTo>
                    <a:pt x="3078479" y="9143"/>
                  </a:moveTo>
                  <a:lnTo>
                    <a:pt x="3054095" y="9143"/>
                  </a:lnTo>
                  <a:lnTo>
                    <a:pt x="3051048" y="7619"/>
                  </a:lnTo>
                  <a:lnTo>
                    <a:pt x="3049524" y="4571"/>
                  </a:lnTo>
                  <a:lnTo>
                    <a:pt x="3051048" y="1524"/>
                  </a:lnTo>
                  <a:lnTo>
                    <a:pt x="3054095" y="0"/>
                  </a:lnTo>
                  <a:lnTo>
                    <a:pt x="3078479" y="0"/>
                  </a:lnTo>
                  <a:lnTo>
                    <a:pt x="3081527" y="1524"/>
                  </a:lnTo>
                  <a:lnTo>
                    <a:pt x="3083052" y="4571"/>
                  </a:lnTo>
                  <a:lnTo>
                    <a:pt x="3081527" y="7619"/>
                  </a:lnTo>
                  <a:lnTo>
                    <a:pt x="3078479" y="9143"/>
                  </a:lnTo>
                  <a:close/>
                </a:path>
                <a:path w="8555990" h="2289175">
                  <a:moveTo>
                    <a:pt x="3137916" y="9143"/>
                  </a:moveTo>
                  <a:lnTo>
                    <a:pt x="3112008" y="9143"/>
                  </a:lnTo>
                  <a:lnTo>
                    <a:pt x="3108960" y="7619"/>
                  </a:lnTo>
                  <a:lnTo>
                    <a:pt x="3107435" y="4571"/>
                  </a:lnTo>
                  <a:lnTo>
                    <a:pt x="3108960" y="1524"/>
                  </a:lnTo>
                  <a:lnTo>
                    <a:pt x="3112008" y="0"/>
                  </a:lnTo>
                  <a:lnTo>
                    <a:pt x="3137916" y="0"/>
                  </a:lnTo>
                  <a:lnTo>
                    <a:pt x="3140964" y="1524"/>
                  </a:lnTo>
                  <a:lnTo>
                    <a:pt x="3140964" y="7619"/>
                  </a:lnTo>
                  <a:lnTo>
                    <a:pt x="3137916" y="9143"/>
                  </a:lnTo>
                  <a:close/>
                </a:path>
                <a:path w="8555990" h="2289175">
                  <a:moveTo>
                    <a:pt x="3195827" y="9143"/>
                  </a:moveTo>
                  <a:lnTo>
                    <a:pt x="3171444" y="9143"/>
                  </a:lnTo>
                  <a:lnTo>
                    <a:pt x="3168395" y="7619"/>
                  </a:lnTo>
                  <a:lnTo>
                    <a:pt x="3166872" y="4571"/>
                  </a:lnTo>
                  <a:lnTo>
                    <a:pt x="3168395" y="1524"/>
                  </a:lnTo>
                  <a:lnTo>
                    <a:pt x="3171444" y="0"/>
                  </a:lnTo>
                  <a:lnTo>
                    <a:pt x="3195827" y="0"/>
                  </a:lnTo>
                  <a:lnTo>
                    <a:pt x="3198876" y="1524"/>
                  </a:lnTo>
                  <a:lnTo>
                    <a:pt x="3200400" y="4571"/>
                  </a:lnTo>
                  <a:lnTo>
                    <a:pt x="3198876" y="7619"/>
                  </a:lnTo>
                  <a:lnTo>
                    <a:pt x="3195827" y="9143"/>
                  </a:lnTo>
                  <a:close/>
                </a:path>
                <a:path w="8555990" h="2289175">
                  <a:moveTo>
                    <a:pt x="3253740" y="9143"/>
                  </a:moveTo>
                  <a:lnTo>
                    <a:pt x="3229356" y="9143"/>
                  </a:lnTo>
                  <a:lnTo>
                    <a:pt x="3226308" y="7619"/>
                  </a:lnTo>
                  <a:lnTo>
                    <a:pt x="3224784" y="4571"/>
                  </a:lnTo>
                  <a:lnTo>
                    <a:pt x="3226308" y="1524"/>
                  </a:lnTo>
                  <a:lnTo>
                    <a:pt x="3229356" y="0"/>
                  </a:lnTo>
                  <a:lnTo>
                    <a:pt x="3253740" y="0"/>
                  </a:lnTo>
                  <a:lnTo>
                    <a:pt x="3256787" y="1524"/>
                  </a:lnTo>
                  <a:lnTo>
                    <a:pt x="3258311" y="4571"/>
                  </a:lnTo>
                  <a:lnTo>
                    <a:pt x="3256787" y="7619"/>
                  </a:lnTo>
                  <a:lnTo>
                    <a:pt x="3253740" y="9143"/>
                  </a:lnTo>
                  <a:close/>
                </a:path>
                <a:path w="8555990" h="2289175">
                  <a:moveTo>
                    <a:pt x="3313176" y="9143"/>
                  </a:moveTo>
                  <a:lnTo>
                    <a:pt x="3287268" y="9143"/>
                  </a:lnTo>
                  <a:lnTo>
                    <a:pt x="3284219" y="7619"/>
                  </a:lnTo>
                  <a:lnTo>
                    <a:pt x="3284219" y="1524"/>
                  </a:lnTo>
                  <a:lnTo>
                    <a:pt x="3287268" y="0"/>
                  </a:lnTo>
                  <a:lnTo>
                    <a:pt x="3313176" y="0"/>
                  </a:lnTo>
                  <a:lnTo>
                    <a:pt x="3316224" y="1524"/>
                  </a:lnTo>
                  <a:lnTo>
                    <a:pt x="3316224" y="7619"/>
                  </a:lnTo>
                  <a:lnTo>
                    <a:pt x="3313176" y="9143"/>
                  </a:lnTo>
                  <a:close/>
                </a:path>
                <a:path w="8555990" h="2289175">
                  <a:moveTo>
                    <a:pt x="3371087" y="9143"/>
                  </a:moveTo>
                  <a:lnTo>
                    <a:pt x="3346703" y="9143"/>
                  </a:lnTo>
                  <a:lnTo>
                    <a:pt x="3343656" y="7619"/>
                  </a:lnTo>
                  <a:lnTo>
                    <a:pt x="3342132" y="4571"/>
                  </a:lnTo>
                  <a:lnTo>
                    <a:pt x="3343656" y="1524"/>
                  </a:lnTo>
                  <a:lnTo>
                    <a:pt x="3346703" y="0"/>
                  </a:lnTo>
                  <a:lnTo>
                    <a:pt x="3371087" y="0"/>
                  </a:lnTo>
                  <a:lnTo>
                    <a:pt x="3374136" y="1524"/>
                  </a:lnTo>
                  <a:lnTo>
                    <a:pt x="3375660" y="4571"/>
                  </a:lnTo>
                  <a:lnTo>
                    <a:pt x="3374136" y="7619"/>
                  </a:lnTo>
                  <a:lnTo>
                    <a:pt x="3371087" y="9143"/>
                  </a:lnTo>
                  <a:close/>
                </a:path>
                <a:path w="8555990" h="2289175">
                  <a:moveTo>
                    <a:pt x="3429000" y="9143"/>
                  </a:moveTo>
                  <a:lnTo>
                    <a:pt x="3404616" y="9143"/>
                  </a:lnTo>
                  <a:lnTo>
                    <a:pt x="3401568" y="7619"/>
                  </a:lnTo>
                  <a:lnTo>
                    <a:pt x="3400044" y="4571"/>
                  </a:lnTo>
                  <a:lnTo>
                    <a:pt x="3401568" y="1524"/>
                  </a:lnTo>
                  <a:lnTo>
                    <a:pt x="3404616" y="0"/>
                  </a:lnTo>
                  <a:lnTo>
                    <a:pt x="3429000" y="0"/>
                  </a:lnTo>
                  <a:lnTo>
                    <a:pt x="3432048" y="1524"/>
                  </a:lnTo>
                  <a:lnTo>
                    <a:pt x="3433572" y="4571"/>
                  </a:lnTo>
                  <a:lnTo>
                    <a:pt x="3432048" y="7619"/>
                  </a:lnTo>
                  <a:lnTo>
                    <a:pt x="3429000" y="9143"/>
                  </a:lnTo>
                  <a:close/>
                </a:path>
                <a:path w="8555990" h="2289175">
                  <a:moveTo>
                    <a:pt x="3488436" y="9143"/>
                  </a:moveTo>
                  <a:lnTo>
                    <a:pt x="3462527" y="9143"/>
                  </a:lnTo>
                  <a:lnTo>
                    <a:pt x="3459479" y="7619"/>
                  </a:lnTo>
                  <a:lnTo>
                    <a:pt x="3459479" y="1524"/>
                  </a:lnTo>
                  <a:lnTo>
                    <a:pt x="3462527" y="0"/>
                  </a:lnTo>
                  <a:lnTo>
                    <a:pt x="3488436" y="0"/>
                  </a:lnTo>
                  <a:lnTo>
                    <a:pt x="3491484" y="1524"/>
                  </a:lnTo>
                  <a:lnTo>
                    <a:pt x="3493008" y="4571"/>
                  </a:lnTo>
                  <a:lnTo>
                    <a:pt x="3491484" y="7619"/>
                  </a:lnTo>
                  <a:lnTo>
                    <a:pt x="3488436" y="9143"/>
                  </a:lnTo>
                  <a:close/>
                </a:path>
                <a:path w="8555990" h="2289175">
                  <a:moveTo>
                    <a:pt x="3546348" y="9143"/>
                  </a:moveTo>
                  <a:lnTo>
                    <a:pt x="3521964" y="9143"/>
                  </a:lnTo>
                  <a:lnTo>
                    <a:pt x="3518916" y="7619"/>
                  </a:lnTo>
                  <a:lnTo>
                    <a:pt x="3517392" y="4571"/>
                  </a:lnTo>
                  <a:lnTo>
                    <a:pt x="3518916" y="1524"/>
                  </a:lnTo>
                  <a:lnTo>
                    <a:pt x="3521964" y="0"/>
                  </a:lnTo>
                  <a:lnTo>
                    <a:pt x="3546348" y="0"/>
                  </a:lnTo>
                  <a:lnTo>
                    <a:pt x="3549395" y="1524"/>
                  </a:lnTo>
                  <a:lnTo>
                    <a:pt x="3550919" y="4571"/>
                  </a:lnTo>
                  <a:lnTo>
                    <a:pt x="3549395" y="7619"/>
                  </a:lnTo>
                  <a:lnTo>
                    <a:pt x="3546348" y="9143"/>
                  </a:lnTo>
                  <a:close/>
                </a:path>
                <a:path w="8555990" h="2289175">
                  <a:moveTo>
                    <a:pt x="3605784" y="9143"/>
                  </a:moveTo>
                  <a:lnTo>
                    <a:pt x="3579876" y="9143"/>
                  </a:lnTo>
                  <a:lnTo>
                    <a:pt x="3576828" y="7619"/>
                  </a:lnTo>
                  <a:lnTo>
                    <a:pt x="3575303" y="4571"/>
                  </a:lnTo>
                  <a:lnTo>
                    <a:pt x="3576828" y="1524"/>
                  </a:lnTo>
                  <a:lnTo>
                    <a:pt x="3579876" y="0"/>
                  </a:lnTo>
                  <a:lnTo>
                    <a:pt x="3605784" y="0"/>
                  </a:lnTo>
                  <a:lnTo>
                    <a:pt x="3608832" y="1524"/>
                  </a:lnTo>
                  <a:lnTo>
                    <a:pt x="3608832" y="7619"/>
                  </a:lnTo>
                  <a:lnTo>
                    <a:pt x="3605784" y="9143"/>
                  </a:lnTo>
                  <a:close/>
                </a:path>
                <a:path w="8555990" h="2289175">
                  <a:moveTo>
                    <a:pt x="3663695" y="9143"/>
                  </a:moveTo>
                  <a:lnTo>
                    <a:pt x="3637787" y="9143"/>
                  </a:lnTo>
                  <a:lnTo>
                    <a:pt x="3634740" y="7619"/>
                  </a:lnTo>
                  <a:lnTo>
                    <a:pt x="3634740" y="1524"/>
                  </a:lnTo>
                  <a:lnTo>
                    <a:pt x="3637787" y="0"/>
                  </a:lnTo>
                  <a:lnTo>
                    <a:pt x="3663695" y="0"/>
                  </a:lnTo>
                  <a:lnTo>
                    <a:pt x="3666744" y="1524"/>
                  </a:lnTo>
                  <a:lnTo>
                    <a:pt x="3668268" y="4571"/>
                  </a:lnTo>
                  <a:lnTo>
                    <a:pt x="3666744" y="7619"/>
                  </a:lnTo>
                  <a:lnTo>
                    <a:pt x="3663695" y="9143"/>
                  </a:lnTo>
                  <a:close/>
                </a:path>
                <a:path w="8555990" h="2289175">
                  <a:moveTo>
                    <a:pt x="3721608" y="9143"/>
                  </a:moveTo>
                  <a:lnTo>
                    <a:pt x="3697224" y="9143"/>
                  </a:lnTo>
                  <a:lnTo>
                    <a:pt x="3694176" y="7619"/>
                  </a:lnTo>
                  <a:lnTo>
                    <a:pt x="3692652" y="4571"/>
                  </a:lnTo>
                  <a:lnTo>
                    <a:pt x="3694176" y="1524"/>
                  </a:lnTo>
                  <a:lnTo>
                    <a:pt x="3697224" y="0"/>
                  </a:lnTo>
                  <a:lnTo>
                    <a:pt x="3721608" y="0"/>
                  </a:lnTo>
                  <a:lnTo>
                    <a:pt x="3724656" y="1524"/>
                  </a:lnTo>
                  <a:lnTo>
                    <a:pt x="3726179" y="4571"/>
                  </a:lnTo>
                  <a:lnTo>
                    <a:pt x="3724656" y="7619"/>
                  </a:lnTo>
                  <a:lnTo>
                    <a:pt x="3721608" y="9143"/>
                  </a:lnTo>
                  <a:close/>
                </a:path>
                <a:path w="8555990" h="2289175">
                  <a:moveTo>
                    <a:pt x="3781044" y="9143"/>
                  </a:moveTo>
                  <a:lnTo>
                    <a:pt x="3755136" y="9143"/>
                  </a:lnTo>
                  <a:lnTo>
                    <a:pt x="3752087" y="7619"/>
                  </a:lnTo>
                  <a:lnTo>
                    <a:pt x="3750564" y="4571"/>
                  </a:lnTo>
                  <a:lnTo>
                    <a:pt x="3752087" y="1524"/>
                  </a:lnTo>
                  <a:lnTo>
                    <a:pt x="3755136" y="0"/>
                  </a:lnTo>
                  <a:lnTo>
                    <a:pt x="3781044" y="0"/>
                  </a:lnTo>
                  <a:lnTo>
                    <a:pt x="3784092" y="1524"/>
                  </a:lnTo>
                  <a:lnTo>
                    <a:pt x="3784092" y="7619"/>
                  </a:lnTo>
                  <a:lnTo>
                    <a:pt x="3781044" y="9143"/>
                  </a:lnTo>
                  <a:close/>
                </a:path>
                <a:path w="8555990" h="2289175">
                  <a:moveTo>
                    <a:pt x="3838956" y="9143"/>
                  </a:moveTo>
                  <a:lnTo>
                    <a:pt x="3814572" y="9143"/>
                  </a:lnTo>
                  <a:lnTo>
                    <a:pt x="3811524" y="7619"/>
                  </a:lnTo>
                  <a:lnTo>
                    <a:pt x="3809999" y="4571"/>
                  </a:lnTo>
                  <a:lnTo>
                    <a:pt x="3811524" y="1524"/>
                  </a:lnTo>
                  <a:lnTo>
                    <a:pt x="3814572" y="0"/>
                  </a:lnTo>
                  <a:lnTo>
                    <a:pt x="3838956" y="0"/>
                  </a:lnTo>
                  <a:lnTo>
                    <a:pt x="3842004" y="1524"/>
                  </a:lnTo>
                  <a:lnTo>
                    <a:pt x="3843528" y="4571"/>
                  </a:lnTo>
                  <a:lnTo>
                    <a:pt x="3842004" y="7619"/>
                  </a:lnTo>
                  <a:lnTo>
                    <a:pt x="3838956" y="9143"/>
                  </a:lnTo>
                  <a:close/>
                </a:path>
                <a:path w="8555990" h="2289175">
                  <a:moveTo>
                    <a:pt x="3896868" y="9143"/>
                  </a:moveTo>
                  <a:lnTo>
                    <a:pt x="3872483" y="9143"/>
                  </a:lnTo>
                  <a:lnTo>
                    <a:pt x="3869436" y="7619"/>
                  </a:lnTo>
                  <a:lnTo>
                    <a:pt x="3867911" y="4571"/>
                  </a:lnTo>
                  <a:lnTo>
                    <a:pt x="3869436" y="1524"/>
                  </a:lnTo>
                  <a:lnTo>
                    <a:pt x="3872483" y="0"/>
                  </a:lnTo>
                  <a:lnTo>
                    <a:pt x="3896868" y="0"/>
                  </a:lnTo>
                  <a:lnTo>
                    <a:pt x="3899915" y="1524"/>
                  </a:lnTo>
                  <a:lnTo>
                    <a:pt x="3901440" y="4571"/>
                  </a:lnTo>
                  <a:lnTo>
                    <a:pt x="3899915" y="7619"/>
                  </a:lnTo>
                  <a:lnTo>
                    <a:pt x="3896868" y="9143"/>
                  </a:lnTo>
                  <a:close/>
                </a:path>
                <a:path w="8555990" h="2289175">
                  <a:moveTo>
                    <a:pt x="3956304" y="9143"/>
                  </a:moveTo>
                  <a:lnTo>
                    <a:pt x="3930395" y="9143"/>
                  </a:lnTo>
                  <a:lnTo>
                    <a:pt x="3927347" y="7619"/>
                  </a:lnTo>
                  <a:lnTo>
                    <a:pt x="3927347" y="1524"/>
                  </a:lnTo>
                  <a:lnTo>
                    <a:pt x="3930395" y="0"/>
                  </a:lnTo>
                  <a:lnTo>
                    <a:pt x="3956304" y="0"/>
                  </a:lnTo>
                  <a:lnTo>
                    <a:pt x="3959352" y="1524"/>
                  </a:lnTo>
                  <a:lnTo>
                    <a:pt x="3960876" y="4571"/>
                  </a:lnTo>
                  <a:lnTo>
                    <a:pt x="3959352" y="7619"/>
                  </a:lnTo>
                  <a:lnTo>
                    <a:pt x="3956304" y="9143"/>
                  </a:lnTo>
                  <a:close/>
                </a:path>
                <a:path w="8555990" h="2289175">
                  <a:moveTo>
                    <a:pt x="4014215" y="9143"/>
                  </a:moveTo>
                  <a:lnTo>
                    <a:pt x="3989831" y="9143"/>
                  </a:lnTo>
                  <a:lnTo>
                    <a:pt x="3986783" y="7619"/>
                  </a:lnTo>
                  <a:lnTo>
                    <a:pt x="3985260" y="4571"/>
                  </a:lnTo>
                  <a:lnTo>
                    <a:pt x="3986783" y="1524"/>
                  </a:lnTo>
                  <a:lnTo>
                    <a:pt x="3989831" y="0"/>
                  </a:lnTo>
                  <a:lnTo>
                    <a:pt x="4014215" y="0"/>
                  </a:lnTo>
                  <a:lnTo>
                    <a:pt x="4017263" y="1524"/>
                  </a:lnTo>
                  <a:lnTo>
                    <a:pt x="4018788" y="4571"/>
                  </a:lnTo>
                  <a:lnTo>
                    <a:pt x="4017263" y="7619"/>
                  </a:lnTo>
                  <a:lnTo>
                    <a:pt x="4014215" y="9143"/>
                  </a:lnTo>
                  <a:close/>
                </a:path>
                <a:path w="8555990" h="2289175">
                  <a:moveTo>
                    <a:pt x="4072128" y="9143"/>
                  </a:moveTo>
                  <a:lnTo>
                    <a:pt x="4047744" y="9143"/>
                  </a:lnTo>
                  <a:lnTo>
                    <a:pt x="4044695" y="7619"/>
                  </a:lnTo>
                  <a:lnTo>
                    <a:pt x="4043172" y="4571"/>
                  </a:lnTo>
                  <a:lnTo>
                    <a:pt x="4044695" y="1524"/>
                  </a:lnTo>
                  <a:lnTo>
                    <a:pt x="4047744" y="0"/>
                  </a:lnTo>
                  <a:lnTo>
                    <a:pt x="4072128" y="0"/>
                  </a:lnTo>
                  <a:lnTo>
                    <a:pt x="4075176" y="1524"/>
                  </a:lnTo>
                  <a:lnTo>
                    <a:pt x="4076699" y="4571"/>
                  </a:lnTo>
                  <a:lnTo>
                    <a:pt x="4075176" y="7619"/>
                  </a:lnTo>
                  <a:lnTo>
                    <a:pt x="4072128" y="9143"/>
                  </a:lnTo>
                  <a:close/>
                </a:path>
                <a:path w="8555990" h="2289175">
                  <a:moveTo>
                    <a:pt x="4131563" y="9143"/>
                  </a:moveTo>
                  <a:lnTo>
                    <a:pt x="4105656" y="9143"/>
                  </a:lnTo>
                  <a:lnTo>
                    <a:pt x="4102608" y="7619"/>
                  </a:lnTo>
                  <a:lnTo>
                    <a:pt x="4102608" y="1524"/>
                  </a:lnTo>
                  <a:lnTo>
                    <a:pt x="4105656" y="0"/>
                  </a:lnTo>
                  <a:lnTo>
                    <a:pt x="4131563" y="0"/>
                  </a:lnTo>
                  <a:lnTo>
                    <a:pt x="4134611" y="1524"/>
                  </a:lnTo>
                  <a:lnTo>
                    <a:pt x="4136136" y="4571"/>
                  </a:lnTo>
                  <a:lnTo>
                    <a:pt x="4134611" y="7619"/>
                  </a:lnTo>
                  <a:lnTo>
                    <a:pt x="4131563" y="9143"/>
                  </a:lnTo>
                  <a:close/>
                </a:path>
                <a:path w="8555990" h="2289175">
                  <a:moveTo>
                    <a:pt x="4189476" y="9143"/>
                  </a:moveTo>
                  <a:lnTo>
                    <a:pt x="4165092" y="9143"/>
                  </a:lnTo>
                  <a:lnTo>
                    <a:pt x="4162044" y="7619"/>
                  </a:lnTo>
                  <a:lnTo>
                    <a:pt x="4160520" y="4571"/>
                  </a:lnTo>
                  <a:lnTo>
                    <a:pt x="4162044" y="1524"/>
                  </a:lnTo>
                  <a:lnTo>
                    <a:pt x="4165092" y="0"/>
                  </a:lnTo>
                  <a:lnTo>
                    <a:pt x="4189476" y="0"/>
                  </a:lnTo>
                  <a:lnTo>
                    <a:pt x="4192524" y="1524"/>
                  </a:lnTo>
                  <a:lnTo>
                    <a:pt x="4194047" y="4571"/>
                  </a:lnTo>
                  <a:lnTo>
                    <a:pt x="4192524" y="7619"/>
                  </a:lnTo>
                  <a:lnTo>
                    <a:pt x="4189476" y="9143"/>
                  </a:lnTo>
                  <a:close/>
                </a:path>
                <a:path w="8555990" h="2289175">
                  <a:moveTo>
                    <a:pt x="4248911" y="9143"/>
                  </a:moveTo>
                  <a:lnTo>
                    <a:pt x="4223004" y="9143"/>
                  </a:lnTo>
                  <a:lnTo>
                    <a:pt x="4219956" y="7619"/>
                  </a:lnTo>
                  <a:lnTo>
                    <a:pt x="4218431" y="4571"/>
                  </a:lnTo>
                  <a:lnTo>
                    <a:pt x="4219956" y="1524"/>
                  </a:lnTo>
                  <a:lnTo>
                    <a:pt x="4223004" y="0"/>
                  </a:lnTo>
                  <a:lnTo>
                    <a:pt x="4248911" y="0"/>
                  </a:lnTo>
                  <a:lnTo>
                    <a:pt x="4251960" y="1524"/>
                  </a:lnTo>
                  <a:lnTo>
                    <a:pt x="4251960" y="7619"/>
                  </a:lnTo>
                  <a:lnTo>
                    <a:pt x="4248911" y="9143"/>
                  </a:lnTo>
                  <a:close/>
                </a:path>
                <a:path w="8555990" h="2289175">
                  <a:moveTo>
                    <a:pt x="4306824" y="9143"/>
                  </a:moveTo>
                  <a:lnTo>
                    <a:pt x="4282440" y="9143"/>
                  </a:lnTo>
                  <a:lnTo>
                    <a:pt x="4279392" y="7619"/>
                  </a:lnTo>
                  <a:lnTo>
                    <a:pt x="4277868" y="4571"/>
                  </a:lnTo>
                  <a:lnTo>
                    <a:pt x="4279392" y="1524"/>
                  </a:lnTo>
                  <a:lnTo>
                    <a:pt x="4282440" y="0"/>
                  </a:lnTo>
                  <a:lnTo>
                    <a:pt x="4306824" y="0"/>
                  </a:lnTo>
                  <a:lnTo>
                    <a:pt x="4309872" y="1524"/>
                  </a:lnTo>
                  <a:lnTo>
                    <a:pt x="4311395" y="4571"/>
                  </a:lnTo>
                  <a:lnTo>
                    <a:pt x="4309872" y="7619"/>
                  </a:lnTo>
                  <a:lnTo>
                    <a:pt x="4306824" y="9143"/>
                  </a:lnTo>
                  <a:close/>
                </a:path>
                <a:path w="8555990" h="2289175">
                  <a:moveTo>
                    <a:pt x="4364736" y="9143"/>
                  </a:moveTo>
                  <a:lnTo>
                    <a:pt x="4340352" y="9143"/>
                  </a:lnTo>
                  <a:lnTo>
                    <a:pt x="4337304" y="7619"/>
                  </a:lnTo>
                  <a:lnTo>
                    <a:pt x="4335779" y="4571"/>
                  </a:lnTo>
                  <a:lnTo>
                    <a:pt x="4337304" y="1524"/>
                  </a:lnTo>
                  <a:lnTo>
                    <a:pt x="4340352" y="0"/>
                  </a:lnTo>
                  <a:lnTo>
                    <a:pt x="4364736" y="0"/>
                  </a:lnTo>
                  <a:lnTo>
                    <a:pt x="4367783" y="1524"/>
                  </a:lnTo>
                  <a:lnTo>
                    <a:pt x="4369308" y="4571"/>
                  </a:lnTo>
                  <a:lnTo>
                    <a:pt x="4367783" y="7619"/>
                  </a:lnTo>
                  <a:lnTo>
                    <a:pt x="4364736" y="9143"/>
                  </a:lnTo>
                  <a:close/>
                </a:path>
                <a:path w="8555990" h="2289175">
                  <a:moveTo>
                    <a:pt x="4424172" y="9143"/>
                  </a:moveTo>
                  <a:lnTo>
                    <a:pt x="4398263" y="9143"/>
                  </a:lnTo>
                  <a:lnTo>
                    <a:pt x="4395215" y="7619"/>
                  </a:lnTo>
                  <a:lnTo>
                    <a:pt x="4395215" y="1524"/>
                  </a:lnTo>
                  <a:lnTo>
                    <a:pt x="4398263" y="0"/>
                  </a:lnTo>
                  <a:lnTo>
                    <a:pt x="4424172" y="0"/>
                  </a:lnTo>
                  <a:lnTo>
                    <a:pt x="4427220" y="1524"/>
                  </a:lnTo>
                  <a:lnTo>
                    <a:pt x="4427220" y="7619"/>
                  </a:lnTo>
                  <a:lnTo>
                    <a:pt x="4424172" y="9143"/>
                  </a:lnTo>
                  <a:close/>
                </a:path>
                <a:path w="8555990" h="2289175">
                  <a:moveTo>
                    <a:pt x="4482083" y="9143"/>
                  </a:moveTo>
                  <a:lnTo>
                    <a:pt x="4457699" y="9143"/>
                  </a:lnTo>
                  <a:lnTo>
                    <a:pt x="4454652" y="7619"/>
                  </a:lnTo>
                  <a:lnTo>
                    <a:pt x="4453128" y="4571"/>
                  </a:lnTo>
                  <a:lnTo>
                    <a:pt x="4454652" y="1524"/>
                  </a:lnTo>
                  <a:lnTo>
                    <a:pt x="4457699" y="0"/>
                  </a:lnTo>
                  <a:lnTo>
                    <a:pt x="4482083" y="0"/>
                  </a:lnTo>
                  <a:lnTo>
                    <a:pt x="4485131" y="1524"/>
                  </a:lnTo>
                  <a:lnTo>
                    <a:pt x="4486656" y="4571"/>
                  </a:lnTo>
                  <a:lnTo>
                    <a:pt x="4485131" y="7619"/>
                  </a:lnTo>
                  <a:lnTo>
                    <a:pt x="4482083" y="9143"/>
                  </a:lnTo>
                  <a:close/>
                </a:path>
                <a:path w="8555990" h="2289175">
                  <a:moveTo>
                    <a:pt x="4539995" y="9143"/>
                  </a:moveTo>
                  <a:lnTo>
                    <a:pt x="4515612" y="9143"/>
                  </a:lnTo>
                  <a:lnTo>
                    <a:pt x="4512563" y="7619"/>
                  </a:lnTo>
                  <a:lnTo>
                    <a:pt x="4511040" y="4571"/>
                  </a:lnTo>
                  <a:lnTo>
                    <a:pt x="4512563" y="1524"/>
                  </a:lnTo>
                  <a:lnTo>
                    <a:pt x="4515612" y="0"/>
                  </a:lnTo>
                  <a:lnTo>
                    <a:pt x="4539995" y="0"/>
                  </a:lnTo>
                  <a:lnTo>
                    <a:pt x="4543044" y="1524"/>
                  </a:lnTo>
                  <a:lnTo>
                    <a:pt x="4544568" y="4571"/>
                  </a:lnTo>
                  <a:lnTo>
                    <a:pt x="4543044" y="7619"/>
                  </a:lnTo>
                  <a:lnTo>
                    <a:pt x="4539995" y="9143"/>
                  </a:lnTo>
                  <a:close/>
                </a:path>
                <a:path w="8555990" h="2289175">
                  <a:moveTo>
                    <a:pt x="4599431" y="9143"/>
                  </a:moveTo>
                  <a:lnTo>
                    <a:pt x="4573524" y="9143"/>
                  </a:lnTo>
                  <a:lnTo>
                    <a:pt x="4570476" y="7619"/>
                  </a:lnTo>
                  <a:lnTo>
                    <a:pt x="4570476" y="1524"/>
                  </a:lnTo>
                  <a:lnTo>
                    <a:pt x="4573524" y="0"/>
                  </a:lnTo>
                  <a:lnTo>
                    <a:pt x="4599431" y="0"/>
                  </a:lnTo>
                  <a:lnTo>
                    <a:pt x="4602479" y="1524"/>
                  </a:lnTo>
                  <a:lnTo>
                    <a:pt x="4604004" y="4571"/>
                  </a:lnTo>
                  <a:lnTo>
                    <a:pt x="4602479" y="7619"/>
                  </a:lnTo>
                  <a:lnTo>
                    <a:pt x="4599431" y="9143"/>
                  </a:lnTo>
                  <a:close/>
                </a:path>
                <a:path w="8555990" h="2289175">
                  <a:moveTo>
                    <a:pt x="4657344" y="9143"/>
                  </a:moveTo>
                  <a:lnTo>
                    <a:pt x="4632960" y="9143"/>
                  </a:lnTo>
                  <a:lnTo>
                    <a:pt x="4629912" y="7619"/>
                  </a:lnTo>
                  <a:lnTo>
                    <a:pt x="4628388" y="4571"/>
                  </a:lnTo>
                  <a:lnTo>
                    <a:pt x="4629912" y="1524"/>
                  </a:lnTo>
                  <a:lnTo>
                    <a:pt x="4632960" y="0"/>
                  </a:lnTo>
                  <a:lnTo>
                    <a:pt x="4657344" y="0"/>
                  </a:lnTo>
                  <a:lnTo>
                    <a:pt x="4660392" y="1524"/>
                  </a:lnTo>
                  <a:lnTo>
                    <a:pt x="4661915" y="4571"/>
                  </a:lnTo>
                  <a:lnTo>
                    <a:pt x="4660392" y="7619"/>
                  </a:lnTo>
                  <a:lnTo>
                    <a:pt x="4657344" y="9143"/>
                  </a:lnTo>
                  <a:close/>
                </a:path>
                <a:path w="8555990" h="2289175">
                  <a:moveTo>
                    <a:pt x="4716779" y="9143"/>
                  </a:moveTo>
                  <a:lnTo>
                    <a:pt x="4690872" y="9143"/>
                  </a:lnTo>
                  <a:lnTo>
                    <a:pt x="4687824" y="7619"/>
                  </a:lnTo>
                  <a:lnTo>
                    <a:pt x="4686299" y="4571"/>
                  </a:lnTo>
                  <a:lnTo>
                    <a:pt x="4687824" y="1524"/>
                  </a:lnTo>
                  <a:lnTo>
                    <a:pt x="4690872" y="0"/>
                  </a:lnTo>
                  <a:lnTo>
                    <a:pt x="4716779" y="0"/>
                  </a:lnTo>
                  <a:lnTo>
                    <a:pt x="4719828" y="1524"/>
                  </a:lnTo>
                  <a:lnTo>
                    <a:pt x="4719828" y="7619"/>
                  </a:lnTo>
                  <a:lnTo>
                    <a:pt x="4716779" y="9143"/>
                  </a:lnTo>
                  <a:close/>
                </a:path>
                <a:path w="8555990" h="2289175">
                  <a:moveTo>
                    <a:pt x="4774692" y="9143"/>
                  </a:moveTo>
                  <a:lnTo>
                    <a:pt x="4748783" y="9143"/>
                  </a:lnTo>
                  <a:lnTo>
                    <a:pt x="4745736" y="7619"/>
                  </a:lnTo>
                  <a:lnTo>
                    <a:pt x="4745736" y="1524"/>
                  </a:lnTo>
                  <a:lnTo>
                    <a:pt x="4748783" y="0"/>
                  </a:lnTo>
                  <a:lnTo>
                    <a:pt x="4774692" y="0"/>
                  </a:lnTo>
                  <a:lnTo>
                    <a:pt x="4777740" y="1524"/>
                  </a:lnTo>
                  <a:lnTo>
                    <a:pt x="4779263" y="4571"/>
                  </a:lnTo>
                  <a:lnTo>
                    <a:pt x="4777740" y="7619"/>
                  </a:lnTo>
                  <a:lnTo>
                    <a:pt x="4774692" y="9143"/>
                  </a:lnTo>
                  <a:close/>
                </a:path>
                <a:path w="8555990" h="2289175">
                  <a:moveTo>
                    <a:pt x="4832604" y="9143"/>
                  </a:moveTo>
                  <a:lnTo>
                    <a:pt x="4808220" y="9143"/>
                  </a:lnTo>
                  <a:lnTo>
                    <a:pt x="4805172" y="7619"/>
                  </a:lnTo>
                  <a:lnTo>
                    <a:pt x="4803647" y="4571"/>
                  </a:lnTo>
                  <a:lnTo>
                    <a:pt x="4805172" y="1524"/>
                  </a:lnTo>
                  <a:lnTo>
                    <a:pt x="4808220" y="0"/>
                  </a:lnTo>
                  <a:lnTo>
                    <a:pt x="4832604" y="0"/>
                  </a:lnTo>
                  <a:lnTo>
                    <a:pt x="4835652" y="1524"/>
                  </a:lnTo>
                  <a:lnTo>
                    <a:pt x="4837176" y="4571"/>
                  </a:lnTo>
                  <a:lnTo>
                    <a:pt x="4835652" y="7619"/>
                  </a:lnTo>
                  <a:lnTo>
                    <a:pt x="4832604" y="9143"/>
                  </a:lnTo>
                  <a:close/>
                </a:path>
                <a:path w="8555990" h="2289175">
                  <a:moveTo>
                    <a:pt x="4892040" y="9143"/>
                  </a:moveTo>
                  <a:lnTo>
                    <a:pt x="4866131" y="9143"/>
                  </a:lnTo>
                  <a:lnTo>
                    <a:pt x="4863083" y="7619"/>
                  </a:lnTo>
                  <a:lnTo>
                    <a:pt x="4861560" y="4571"/>
                  </a:lnTo>
                  <a:lnTo>
                    <a:pt x="4863083" y="1524"/>
                  </a:lnTo>
                  <a:lnTo>
                    <a:pt x="4866131" y="0"/>
                  </a:lnTo>
                  <a:lnTo>
                    <a:pt x="4892040" y="0"/>
                  </a:lnTo>
                  <a:lnTo>
                    <a:pt x="4895088" y="1524"/>
                  </a:lnTo>
                  <a:lnTo>
                    <a:pt x="4895088" y="7619"/>
                  </a:lnTo>
                  <a:lnTo>
                    <a:pt x="4892040" y="9143"/>
                  </a:lnTo>
                  <a:close/>
                </a:path>
                <a:path w="8555990" h="2289175">
                  <a:moveTo>
                    <a:pt x="4949952" y="9143"/>
                  </a:moveTo>
                  <a:lnTo>
                    <a:pt x="4925568" y="9143"/>
                  </a:lnTo>
                  <a:lnTo>
                    <a:pt x="4922520" y="7619"/>
                  </a:lnTo>
                  <a:lnTo>
                    <a:pt x="4920995" y="4571"/>
                  </a:lnTo>
                  <a:lnTo>
                    <a:pt x="4922520" y="1524"/>
                  </a:lnTo>
                  <a:lnTo>
                    <a:pt x="4925568" y="0"/>
                  </a:lnTo>
                  <a:lnTo>
                    <a:pt x="4949952" y="0"/>
                  </a:lnTo>
                  <a:lnTo>
                    <a:pt x="4952999" y="1524"/>
                  </a:lnTo>
                  <a:lnTo>
                    <a:pt x="4954524" y="4571"/>
                  </a:lnTo>
                  <a:lnTo>
                    <a:pt x="4952999" y="7619"/>
                  </a:lnTo>
                  <a:lnTo>
                    <a:pt x="4949952" y="9143"/>
                  </a:lnTo>
                  <a:close/>
                </a:path>
                <a:path w="8555990" h="2289175">
                  <a:moveTo>
                    <a:pt x="5007863" y="9143"/>
                  </a:moveTo>
                  <a:lnTo>
                    <a:pt x="4983479" y="9143"/>
                  </a:lnTo>
                  <a:lnTo>
                    <a:pt x="4980431" y="7619"/>
                  </a:lnTo>
                  <a:lnTo>
                    <a:pt x="4978908" y="4571"/>
                  </a:lnTo>
                  <a:lnTo>
                    <a:pt x="4980431" y="1524"/>
                  </a:lnTo>
                  <a:lnTo>
                    <a:pt x="4983479" y="0"/>
                  </a:lnTo>
                  <a:lnTo>
                    <a:pt x="5007863" y="0"/>
                  </a:lnTo>
                  <a:lnTo>
                    <a:pt x="5010912" y="1524"/>
                  </a:lnTo>
                  <a:lnTo>
                    <a:pt x="5012436" y="4571"/>
                  </a:lnTo>
                  <a:lnTo>
                    <a:pt x="5010912" y="7619"/>
                  </a:lnTo>
                  <a:lnTo>
                    <a:pt x="5007863" y="9143"/>
                  </a:lnTo>
                  <a:close/>
                </a:path>
                <a:path w="8555990" h="2289175">
                  <a:moveTo>
                    <a:pt x="5067299" y="9143"/>
                  </a:moveTo>
                  <a:lnTo>
                    <a:pt x="5041392" y="9143"/>
                  </a:lnTo>
                  <a:lnTo>
                    <a:pt x="5038344" y="7619"/>
                  </a:lnTo>
                  <a:lnTo>
                    <a:pt x="5038344" y="1524"/>
                  </a:lnTo>
                  <a:lnTo>
                    <a:pt x="5041392" y="0"/>
                  </a:lnTo>
                  <a:lnTo>
                    <a:pt x="5067299" y="0"/>
                  </a:lnTo>
                  <a:lnTo>
                    <a:pt x="5070347" y="1524"/>
                  </a:lnTo>
                  <a:lnTo>
                    <a:pt x="5070347" y="7619"/>
                  </a:lnTo>
                  <a:lnTo>
                    <a:pt x="5067299" y="9143"/>
                  </a:lnTo>
                  <a:close/>
                </a:path>
                <a:path w="8555990" h="2289175">
                  <a:moveTo>
                    <a:pt x="5125212" y="9143"/>
                  </a:moveTo>
                  <a:lnTo>
                    <a:pt x="5100828" y="9143"/>
                  </a:lnTo>
                  <a:lnTo>
                    <a:pt x="5097779" y="7619"/>
                  </a:lnTo>
                  <a:lnTo>
                    <a:pt x="5096256" y="4571"/>
                  </a:lnTo>
                  <a:lnTo>
                    <a:pt x="5097779" y="1524"/>
                  </a:lnTo>
                  <a:lnTo>
                    <a:pt x="5100828" y="0"/>
                  </a:lnTo>
                  <a:lnTo>
                    <a:pt x="5125212" y="0"/>
                  </a:lnTo>
                  <a:lnTo>
                    <a:pt x="5128260" y="1524"/>
                  </a:lnTo>
                  <a:lnTo>
                    <a:pt x="5129783" y="4571"/>
                  </a:lnTo>
                  <a:lnTo>
                    <a:pt x="5128260" y="7619"/>
                  </a:lnTo>
                  <a:lnTo>
                    <a:pt x="5125212" y="9143"/>
                  </a:lnTo>
                  <a:close/>
                </a:path>
                <a:path w="8555990" h="2289175">
                  <a:moveTo>
                    <a:pt x="5183124" y="9143"/>
                  </a:moveTo>
                  <a:lnTo>
                    <a:pt x="5158740" y="9143"/>
                  </a:lnTo>
                  <a:lnTo>
                    <a:pt x="5155692" y="7619"/>
                  </a:lnTo>
                  <a:lnTo>
                    <a:pt x="5154168" y="4571"/>
                  </a:lnTo>
                  <a:lnTo>
                    <a:pt x="5155692" y="1524"/>
                  </a:lnTo>
                  <a:lnTo>
                    <a:pt x="5158740" y="0"/>
                  </a:lnTo>
                  <a:lnTo>
                    <a:pt x="5183124" y="0"/>
                  </a:lnTo>
                  <a:lnTo>
                    <a:pt x="5186172" y="1524"/>
                  </a:lnTo>
                  <a:lnTo>
                    <a:pt x="5187696" y="4571"/>
                  </a:lnTo>
                  <a:lnTo>
                    <a:pt x="5186172" y="7619"/>
                  </a:lnTo>
                  <a:lnTo>
                    <a:pt x="5183124" y="9143"/>
                  </a:lnTo>
                  <a:close/>
                </a:path>
                <a:path w="8555990" h="2289175">
                  <a:moveTo>
                    <a:pt x="5242560" y="9143"/>
                  </a:moveTo>
                  <a:lnTo>
                    <a:pt x="5216652" y="9143"/>
                  </a:lnTo>
                  <a:lnTo>
                    <a:pt x="5213604" y="7619"/>
                  </a:lnTo>
                  <a:lnTo>
                    <a:pt x="5213604" y="1524"/>
                  </a:lnTo>
                  <a:lnTo>
                    <a:pt x="5216652" y="0"/>
                  </a:lnTo>
                  <a:lnTo>
                    <a:pt x="5242560" y="0"/>
                  </a:lnTo>
                  <a:lnTo>
                    <a:pt x="5245608" y="1524"/>
                  </a:lnTo>
                  <a:lnTo>
                    <a:pt x="5247131" y="4571"/>
                  </a:lnTo>
                  <a:lnTo>
                    <a:pt x="5245608" y="7619"/>
                  </a:lnTo>
                  <a:lnTo>
                    <a:pt x="5242560" y="9143"/>
                  </a:lnTo>
                  <a:close/>
                </a:path>
                <a:path w="8555990" h="2289175">
                  <a:moveTo>
                    <a:pt x="5300472" y="9143"/>
                  </a:moveTo>
                  <a:lnTo>
                    <a:pt x="5276088" y="9143"/>
                  </a:lnTo>
                  <a:lnTo>
                    <a:pt x="5273040" y="7619"/>
                  </a:lnTo>
                  <a:lnTo>
                    <a:pt x="5271515" y="4571"/>
                  </a:lnTo>
                  <a:lnTo>
                    <a:pt x="5273040" y="1524"/>
                  </a:lnTo>
                  <a:lnTo>
                    <a:pt x="5276088" y="0"/>
                  </a:lnTo>
                  <a:lnTo>
                    <a:pt x="5300472" y="0"/>
                  </a:lnTo>
                  <a:lnTo>
                    <a:pt x="5303520" y="1524"/>
                  </a:lnTo>
                  <a:lnTo>
                    <a:pt x="5305044" y="4571"/>
                  </a:lnTo>
                  <a:lnTo>
                    <a:pt x="5303520" y="7619"/>
                  </a:lnTo>
                  <a:lnTo>
                    <a:pt x="5300472" y="9143"/>
                  </a:lnTo>
                  <a:close/>
                </a:path>
                <a:path w="8555990" h="2289175">
                  <a:moveTo>
                    <a:pt x="5359908" y="9143"/>
                  </a:moveTo>
                  <a:lnTo>
                    <a:pt x="5333999" y="9143"/>
                  </a:lnTo>
                  <a:lnTo>
                    <a:pt x="5330952" y="7619"/>
                  </a:lnTo>
                  <a:lnTo>
                    <a:pt x="5329428" y="4571"/>
                  </a:lnTo>
                  <a:lnTo>
                    <a:pt x="5330952" y="1524"/>
                  </a:lnTo>
                  <a:lnTo>
                    <a:pt x="5333999" y="0"/>
                  </a:lnTo>
                  <a:lnTo>
                    <a:pt x="5359908" y="0"/>
                  </a:lnTo>
                  <a:lnTo>
                    <a:pt x="5362956" y="1524"/>
                  </a:lnTo>
                  <a:lnTo>
                    <a:pt x="5362956" y="7619"/>
                  </a:lnTo>
                  <a:lnTo>
                    <a:pt x="5359908" y="9143"/>
                  </a:lnTo>
                  <a:close/>
                </a:path>
                <a:path w="8555990" h="2289175">
                  <a:moveTo>
                    <a:pt x="5417820" y="9143"/>
                  </a:moveTo>
                  <a:lnTo>
                    <a:pt x="5391912" y="9143"/>
                  </a:lnTo>
                  <a:lnTo>
                    <a:pt x="5388863" y="7619"/>
                  </a:lnTo>
                  <a:lnTo>
                    <a:pt x="5388863" y="1524"/>
                  </a:lnTo>
                  <a:lnTo>
                    <a:pt x="5391912" y="0"/>
                  </a:lnTo>
                  <a:lnTo>
                    <a:pt x="5417820" y="0"/>
                  </a:lnTo>
                  <a:lnTo>
                    <a:pt x="5420868" y="1524"/>
                  </a:lnTo>
                  <a:lnTo>
                    <a:pt x="5422392" y="4571"/>
                  </a:lnTo>
                  <a:lnTo>
                    <a:pt x="5420868" y="7619"/>
                  </a:lnTo>
                  <a:lnTo>
                    <a:pt x="5417820" y="9143"/>
                  </a:lnTo>
                  <a:close/>
                </a:path>
                <a:path w="8555990" h="2289175">
                  <a:moveTo>
                    <a:pt x="5475731" y="9143"/>
                  </a:moveTo>
                  <a:lnTo>
                    <a:pt x="5451347" y="9143"/>
                  </a:lnTo>
                  <a:lnTo>
                    <a:pt x="5448299" y="7619"/>
                  </a:lnTo>
                  <a:lnTo>
                    <a:pt x="5446776" y="4571"/>
                  </a:lnTo>
                  <a:lnTo>
                    <a:pt x="5448299" y="1524"/>
                  </a:lnTo>
                  <a:lnTo>
                    <a:pt x="5451347" y="0"/>
                  </a:lnTo>
                  <a:lnTo>
                    <a:pt x="5475731" y="0"/>
                  </a:lnTo>
                  <a:lnTo>
                    <a:pt x="5478779" y="1524"/>
                  </a:lnTo>
                  <a:lnTo>
                    <a:pt x="5480304" y="4571"/>
                  </a:lnTo>
                  <a:lnTo>
                    <a:pt x="5478779" y="7619"/>
                  </a:lnTo>
                  <a:lnTo>
                    <a:pt x="5475731" y="9143"/>
                  </a:lnTo>
                  <a:close/>
                </a:path>
                <a:path w="8555990" h="2289175">
                  <a:moveTo>
                    <a:pt x="5535168" y="9143"/>
                  </a:moveTo>
                  <a:lnTo>
                    <a:pt x="5509260" y="9143"/>
                  </a:lnTo>
                  <a:lnTo>
                    <a:pt x="5506212" y="7619"/>
                  </a:lnTo>
                  <a:lnTo>
                    <a:pt x="5504688" y="4571"/>
                  </a:lnTo>
                  <a:lnTo>
                    <a:pt x="5506212" y="1524"/>
                  </a:lnTo>
                  <a:lnTo>
                    <a:pt x="5509260" y="0"/>
                  </a:lnTo>
                  <a:lnTo>
                    <a:pt x="5535168" y="0"/>
                  </a:lnTo>
                  <a:lnTo>
                    <a:pt x="5538215" y="1524"/>
                  </a:lnTo>
                  <a:lnTo>
                    <a:pt x="5538215" y="7619"/>
                  </a:lnTo>
                  <a:lnTo>
                    <a:pt x="5535168" y="9143"/>
                  </a:lnTo>
                  <a:close/>
                </a:path>
                <a:path w="8555990" h="2289175">
                  <a:moveTo>
                    <a:pt x="5593079" y="9143"/>
                  </a:moveTo>
                  <a:lnTo>
                    <a:pt x="5568696" y="9143"/>
                  </a:lnTo>
                  <a:lnTo>
                    <a:pt x="5565647" y="7619"/>
                  </a:lnTo>
                  <a:lnTo>
                    <a:pt x="5564124" y="4571"/>
                  </a:lnTo>
                  <a:lnTo>
                    <a:pt x="5565647" y="1524"/>
                  </a:lnTo>
                  <a:lnTo>
                    <a:pt x="5568696" y="0"/>
                  </a:lnTo>
                  <a:lnTo>
                    <a:pt x="5593079" y="0"/>
                  </a:lnTo>
                  <a:lnTo>
                    <a:pt x="5596128" y="1524"/>
                  </a:lnTo>
                  <a:lnTo>
                    <a:pt x="5597652" y="4571"/>
                  </a:lnTo>
                  <a:lnTo>
                    <a:pt x="5596128" y="7619"/>
                  </a:lnTo>
                  <a:lnTo>
                    <a:pt x="5593079" y="9143"/>
                  </a:lnTo>
                  <a:close/>
                </a:path>
                <a:path w="8555990" h="2289175">
                  <a:moveTo>
                    <a:pt x="5650992" y="9143"/>
                  </a:moveTo>
                  <a:lnTo>
                    <a:pt x="5626608" y="9143"/>
                  </a:lnTo>
                  <a:lnTo>
                    <a:pt x="5623560" y="7619"/>
                  </a:lnTo>
                  <a:lnTo>
                    <a:pt x="5622036" y="4571"/>
                  </a:lnTo>
                  <a:lnTo>
                    <a:pt x="5623560" y="1524"/>
                  </a:lnTo>
                  <a:lnTo>
                    <a:pt x="5626608" y="0"/>
                  </a:lnTo>
                  <a:lnTo>
                    <a:pt x="5650992" y="0"/>
                  </a:lnTo>
                  <a:lnTo>
                    <a:pt x="5654040" y="1524"/>
                  </a:lnTo>
                  <a:lnTo>
                    <a:pt x="5655563" y="4571"/>
                  </a:lnTo>
                  <a:lnTo>
                    <a:pt x="5654040" y="7619"/>
                  </a:lnTo>
                  <a:lnTo>
                    <a:pt x="5650992" y="9143"/>
                  </a:lnTo>
                  <a:close/>
                </a:path>
                <a:path w="8555990" h="2289175">
                  <a:moveTo>
                    <a:pt x="5710428" y="9143"/>
                  </a:moveTo>
                  <a:lnTo>
                    <a:pt x="5684520" y="9143"/>
                  </a:lnTo>
                  <a:lnTo>
                    <a:pt x="5681472" y="7619"/>
                  </a:lnTo>
                  <a:lnTo>
                    <a:pt x="5681472" y="1524"/>
                  </a:lnTo>
                  <a:lnTo>
                    <a:pt x="5684520" y="0"/>
                  </a:lnTo>
                  <a:lnTo>
                    <a:pt x="5710428" y="0"/>
                  </a:lnTo>
                  <a:lnTo>
                    <a:pt x="5713476" y="1524"/>
                  </a:lnTo>
                  <a:lnTo>
                    <a:pt x="5714999" y="4571"/>
                  </a:lnTo>
                  <a:lnTo>
                    <a:pt x="5713476" y="7619"/>
                  </a:lnTo>
                  <a:lnTo>
                    <a:pt x="5710428" y="9143"/>
                  </a:lnTo>
                  <a:close/>
                </a:path>
                <a:path w="8555990" h="2289175">
                  <a:moveTo>
                    <a:pt x="5768340" y="9143"/>
                  </a:moveTo>
                  <a:lnTo>
                    <a:pt x="5743956" y="9143"/>
                  </a:lnTo>
                  <a:lnTo>
                    <a:pt x="5740908" y="7619"/>
                  </a:lnTo>
                  <a:lnTo>
                    <a:pt x="5739383" y="4571"/>
                  </a:lnTo>
                  <a:lnTo>
                    <a:pt x="5740908" y="1524"/>
                  </a:lnTo>
                  <a:lnTo>
                    <a:pt x="5743956" y="0"/>
                  </a:lnTo>
                  <a:lnTo>
                    <a:pt x="5768340" y="0"/>
                  </a:lnTo>
                  <a:lnTo>
                    <a:pt x="5771388" y="1524"/>
                  </a:lnTo>
                  <a:lnTo>
                    <a:pt x="5772912" y="4571"/>
                  </a:lnTo>
                  <a:lnTo>
                    <a:pt x="5771388" y="7619"/>
                  </a:lnTo>
                  <a:lnTo>
                    <a:pt x="5768340" y="9143"/>
                  </a:lnTo>
                  <a:close/>
                </a:path>
                <a:path w="8555990" h="2289175">
                  <a:moveTo>
                    <a:pt x="5826252" y="9143"/>
                  </a:moveTo>
                  <a:lnTo>
                    <a:pt x="5801868" y="9143"/>
                  </a:lnTo>
                  <a:lnTo>
                    <a:pt x="5798820" y="7619"/>
                  </a:lnTo>
                  <a:lnTo>
                    <a:pt x="5797296" y="4571"/>
                  </a:lnTo>
                  <a:lnTo>
                    <a:pt x="5798820" y="1524"/>
                  </a:lnTo>
                  <a:lnTo>
                    <a:pt x="5801868" y="0"/>
                  </a:lnTo>
                  <a:lnTo>
                    <a:pt x="5826252" y="0"/>
                  </a:lnTo>
                  <a:lnTo>
                    <a:pt x="5829299" y="1524"/>
                  </a:lnTo>
                  <a:lnTo>
                    <a:pt x="5830824" y="4571"/>
                  </a:lnTo>
                  <a:lnTo>
                    <a:pt x="5829299" y="7619"/>
                  </a:lnTo>
                  <a:lnTo>
                    <a:pt x="5826252" y="9143"/>
                  </a:lnTo>
                  <a:close/>
                </a:path>
                <a:path w="8555990" h="2289175">
                  <a:moveTo>
                    <a:pt x="5885688" y="9143"/>
                  </a:moveTo>
                  <a:lnTo>
                    <a:pt x="5859779" y="9143"/>
                  </a:lnTo>
                  <a:lnTo>
                    <a:pt x="5856731" y="7619"/>
                  </a:lnTo>
                  <a:lnTo>
                    <a:pt x="5856731" y="1524"/>
                  </a:lnTo>
                  <a:lnTo>
                    <a:pt x="5859779" y="0"/>
                  </a:lnTo>
                  <a:lnTo>
                    <a:pt x="5885688" y="0"/>
                  </a:lnTo>
                  <a:lnTo>
                    <a:pt x="5888736" y="1524"/>
                  </a:lnTo>
                  <a:lnTo>
                    <a:pt x="5890260" y="4571"/>
                  </a:lnTo>
                  <a:lnTo>
                    <a:pt x="5888736" y="7619"/>
                  </a:lnTo>
                  <a:lnTo>
                    <a:pt x="5885688" y="9143"/>
                  </a:lnTo>
                  <a:close/>
                </a:path>
                <a:path w="8555990" h="2289175">
                  <a:moveTo>
                    <a:pt x="5943599" y="9143"/>
                  </a:moveTo>
                  <a:lnTo>
                    <a:pt x="5919215" y="9143"/>
                  </a:lnTo>
                  <a:lnTo>
                    <a:pt x="5916168" y="7619"/>
                  </a:lnTo>
                  <a:lnTo>
                    <a:pt x="5914644" y="4571"/>
                  </a:lnTo>
                  <a:lnTo>
                    <a:pt x="5916168" y="1524"/>
                  </a:lnTo>
                  <a:lnTo>
                    <a:pt x="5919215" y="0"/>
                  </a:lnTo>
                  <a:lnTo>
                    <a:pt x="5943599" y="0"/>
                  </a:lnTo>
                  <a:lnTo>
                    <a:pt x="5946647" y="1524"/>
                  </a:lnTo>
                  <a:lnTo>
                    <a:pt x="5948172" y="4571"/>
                  </a:lnTo>
                  <a:lnTo>
                    <a:pt x="5946647" y="7619"/>
                  </a:lnTo>
                  <a:lnTo>
                    <a:pt x="5943599" y="9143"/>
                  </a:lnTo>
                  <a:close/>
                </a:path>
                <a:path w="8555990" h="2289175">
                  <a:moveTo>
                    <a:pt x="6003036" y="9143"/>
                  </a:moveTo>
                  <a:lnTo>
                    <a:pt x="5977128" y="9143"/>
                  </a:lnTo>
                  <a:lnTo>
                    <a:pt x="5974079" y="7619"/>
                  </a:lnTo>
                  <a:lnTo>
                    <a:pt x="5972556" y="4571"/>
                  </a:lnTo>
                  <a:lnTo>
                    <a:pt x="5974079" y="1524"/>
                  </a:lnTo>
                  <a:lnTo>
                    <a:pt x="5977128" y="0"/>
                  </a:lnTo>
                  <a:lnTo>
                    <a:pt x="6003036" y="0"/>
                  </a:lnTo>
                  <a:lnTo>
                    <a:pt x="6006083" y="1524"/>
                  </a:lnTo>
                  <a:lnTo>
                    <a:pt x="6006083" y="7619"/>
                  </a:lnTo>
                  <a:lnTo>
                    <a:pt x="6003036" y="9143"/>
                  </a:lnTo>
                  <a:close/>
                </a:path>
                <a:path w="8555990" h="2289175">
                  <a:moveTo>
                    <a:pt x="6060947" y="9143"/>
                  </a:moveTo>
                  <a:lnTo>
                    <a:pt x="6036563" y="9143"/>
                  </a:lnTo>
                  <a:lnTo>
                    <a:pt x="6033515" y="7619"/>
                  </a:lnTo>
                  <a:lnTo>
                    <a:pt x="6031992" y="4571"/>
                  </a:lnTo>
                  <a:lnTo>
                    <a:pt x="6033515" y="1524"/>
                  </a:lnTo>
                  <a:lnTo>
                    <a:pt x="6036563" y="0"/>
                  </a:lnTo>
                  <a:lnTo>
                    <a:pt x="6060947" y="0"/>
                  </a:lnTo>
                  <a:lnTo>
                    <a:pt x="6063996" y="1524"/>
                  </a:lnTo>
                  <a:lnTo>
                    <a:pt x="6065520" y="4571"/>
                  </a:lnTo>
                  <a:lnTo>
                    <a:pt x="6063996" y="7619"/>
                  </a:lnTo>
                  <a:lnTo>
                    <a:pt x="6060947" y="9143"/>
                  </a:lnTo>
                  <a:close/>
                </a:path>
                <a:path w="8555990" h="2289175">
                  <a:moveTo>
                    <a:pt x="6118860" y="9143"/>
                  </a:moveTo>
                  <a:lnTo>
                    <a:pt x="6094476" y="9143"/>
                  </a:lnTo>
                  <a:lnTo>
                    <a:pt x="6091428" y="7619"/>
                  </a:lnTo>
                  <a:lnTo>
                    <a:pt x="6089904" y="4571"/>
                  </a:lnTo>
                  <a:lnTo>
                    <a:pt x="6091428" y="1524"/>
                  </a:lnTo>
                  <a:lnTo>
                    <a:pt x="6094476" y="0"/>
                  </a:lnTo>
                  <a:lnTo>
                    <a:pt x="6118860" y="0"/>
                  </a:lnTo>
                  <a:lnTo>
                    <a:pt x="6121908" y="1524"/>
                  </a:lnTo>
                  <a:lnTo>
                    <a:pt x="6123431" y="4571"/>
                  </a:lnTo>
                  <a:lnTo>
                    <a:pt x="6121908" y="7619"/>
                  </a:lnTo>
                  <a:lnTo>
                    <a:pt x="6118860" y="9143"/>
                  </a:lnTo>
                  <a:close/>
                </a:path>
                <a:path w="8555990" h="2289175">
                  <a:moveTo>
                    <a:pt x="6178296" y="9143"/>
                  </a:moveTo>
                  <a:lnTo>
                    <a:pt x="6152388" y="9143"/>
                  </a:lnTo>
                  <a:lnTo>
                    <a:pt x="6149340" y="7619"/>
                  </a:lnTo>
                  <a:lnTo>
                    <a:pt x="6149340" y="1524"/>
                  </a:lnTo>
                  <a:lnTo>
                    <a:pt x="6152388" y="0"/>
                  </a:lnTo>
                  <a:lnTo>
                    <a:pt x="6178296" y="0"/>
                  </a:lnTo>
                  <a:lnTo>
                    <a:pt x="6181344" y="1524"/>
                  </a:lnTo>
                  <a:lnTo>
                    <a:pt x="6181344" y="7619"/>
                  </a:lnTo>
                  <a:lnTo>
                    <a:pt x="6178296" y="9143"/>
                  </a:lnTo>
                  <a:close/>
                </a:path>
                <a:path w="8555990" h="2289175">
                  <a:moveTo>
                    <a:pt x="6236208" y="9143"/>
                  </a:moveTo>
                  <a:lnTo>
                    <a:pt x="6211824" y="9143"/>
                  </a:lnTo>
                  <a:lnTo>
                    <a:pt x="6208776" y="7619"/>
                  </a:lnTo>
                  <a:lnTo>
                    <a:pt x="6207252" y="4571"/>
                  </a:lnTo>
                  <a:lnTo>
                    <a:pt x="6208776" y="1524"/>
                  </a:lnTo>
                  <a:lnTo>
                    <a:pt x="6211824" y="0"/>
                  </a:lnTo>
                  <a:lnTo>
                    <a:pt x="6236208" y="0"/>
                  </a:lnTo>
                  <a:lnTo>
                    <a:pt x="6239256" y="1524"/>
                  </a:lnTo>
                  <a:lnTo>
                    <a:pt x="6240780" y="4571"/>
                  </a:lnTo>
                  <a:lnTo>
                    <a:pt x="6239256" y="7619"/>
                  </a:lnTo>
                  <a:lnTo>
                    <a:pt x="6236208" y="9143"/>
                  </a:lnTo>
                  <a:close/>
                </a:path>
                <a:path w="8555990" h="2289175">
                  <a:moveTo>
                    <a:pt x="6294120" y="9143"/>
                  </a:moveTo>
                  <a:lnTo>
                    <a:pt x="6269736" y="9143"/>
                  </a:lnTo>
                  <a:lnTo>
                    <a:pt x="6266688" y="7619"/>
                  </a:lnTo>
                  <a:lnTo>
                    <a:pt x="6265163" y="4571"/>
                  </a:lnTo>
                  <a:lnTo>
                    <a:pt x="6266688" y="1524"/>
                  </a:lnTo>
                  <a:lnTo>
                    <a:pt x="6269736" y="0"/>
                  </a:lnTo>
                  <a:lnTo>
                    <a:pt x="6294120" y="0"/>
                  </a:lnTo>
                  <a:lnTo>
                    <a:pt x="6297168" y="1524"/>
                  </a:lnTo>
                  <a:lnTo>
                    <a:pt x="6298692" y="4571"/>
                  </a:lnTo>
                  <a:lnTo>
                    <a:pt x="6297168" y="7619"/>
                  </a:lnTo>
                  <a:lnTo>
                    <a:pt x="6294120" y="9143"/>
                  </a:lnTo>
                  <a:close/>
                </a:path>
                <a:path w="8555990" h="2289175">
                  <a:moveTo>
                    <a:pt x="6353556" y="9143"/>
                  </a:moveTo>
                  <a:lnTo>
                    <a:pt x="6327647" y="9143"/>
                  </a:lnTo>
                  <a:lnTo>
                    <a:pt x="6324599" y="7619"/>
                  </a:lnTo>
                  <a:lnTo>
                    <a:pt x="6324599" y="1524"/>
                  </a:lnTo>
                  <a:lnTo>
                    <a:pt x="6327647" y="0"/>
                  </a:lnTo>
                  <a:lnTo>
                    <a:pt x="6353556" y="0"/>
                  </a:lnTo>
                  <a:lnTo>
                    <a:pt x="6356604" y="1524"/>
                  </a:lnTo>
                  <a:lnTo>
                    <a:pt x="6358128" y="4571"/>
                  </a:lnTo>
                  <a:lnTo>
                    <a:pt x="6356604" y="7619"/>
                  </a:lnTo>
                  <a:lnTo>
                    <a:pt x="6353556" y="9143"/>
                  </a:lnTo>
                  <a:close/>
                </a:path>
                <a:path w="8555990" h="2289175">
                  <a:moveTo>
                    <a:pt x="6411468" y="9143"/>
                  </a:moveTo>
                  <a:lnTo>
                    <a:pt x="6387083" y="9143"/>
                  </a:lnTo>
                  <a:lnTo>
                    <a:pt x="6384036" y="7619"/>
                  </a:lnTo>
                  <a:lnTo>
                    <a:pt x="6382512" y="4571"/>
                  </a:lnTo>
                  <a:lnTo>
                    <a:pt x="6384036" y="1524"/>
                  </a:lnTo>
                  <a:lnTo>
                    <a:pt x="6387083" y="0"/>
                  </a:lnTo>
                  <a:lnTo>
                    <a:pt x="6411468" y="0"/>
                  </a:lnTo>
                  <a:lnTo>
                    <a:pt x="6414515" y="1524"/>
                  </a:lnTo>
                  <a:lnTo>
                    <a:pt x="6416040" y="4571"/>
                  </a:lnTo>
                  <a:lnTo>
                    <a:pt x="6414515" y="7619"/>
                  </a:lnTo>
                  <a:lnTo>
                    <a:pt x="6411468" y="9143"/>
                  </a:lnTo>
                  <a:close/>
                </a:path>
                <a:path w="8555990" h="2289175">
                  <a:moveTo>
                    <a:pt x="6470904" y="9143"/>
                  </a:moveTo>
                  <a:lnTo>
                    <a:pt x="6444996" y="9143"/>
                  </a:lnTo>
                  <a:lnTo>
                    <a:pt x="6441947" y="7619"/>
                  </a:lnTo>
                  <a:lnTo>
                    <a:pt x="6440424" y="4571"/>
                  </a:lnTo>
                  <a:lnTo>
                    <a:pt x="6441947" y="1524"/>
                  </a:lnTo>
                  <a:lnTo>
                    <a:pt x="6444996" y="0"/>
                  </a:lnTo>
                  <a:lnTo>
                    <a:pt x="6470904" y="0"/>
                  </a:lnTo>
                  <a:lnTo>
                    <a:pt x="6473952" y="1524"/>
                  </a:lnTo>
                  <a:lnTo>
                    <a:pt x="6473952" y="7619"/>
                  </a:lnTo>
                  <a:lnTo>
                    <a:pt x="6470904" y="9143"/>
                  </a:lnTo>
                  <a:close/>
                </a:path>
                <a:path w="8555990" h="2289175">
                  <a:moveTo>
                    <a:pt x="6528815" y="9143"/>
                  </a:moveTo>
                  <a:lnTo>
                    <a:pt x="6502908" y="9143"/>
                  </a:lnTo>
                  <a:lnTo>
                    <a:pt x="6499860" y="7619"/>
                  </a:lnTo>
                  <a:lnTo>
                    <a:pt x="6499860" y="1524"/>
                  </a:lnTo>
                  <a:lnTo>
                    <a:pt x="6502908" y="0"/>
                  </a:lnTo>
                  <a:lnTo>
                    <a:pt x="6528815" y="0"/>
                  </a:lnTo>
                  <a:lnTo>
                    <a:pt x="6531863" y="1524"/>
                  </a:lnTo>
                  <a:lnTo>
                    <a:pt x="6533388" y="4571"/>
                  </a:lnTo>
                  <a:lnTo>
                    <a:pt x="6531863" y="7619"/>
                  </a:lnTo>
                  <a:lnTo>
                    <a:pt x="6528815" y="9143"/>
                  </a:lnTo>
                  <a:close/>
                </a:path>
                <a:path w="8555990" h="2289175">
                  <a:moveTo>
                    <a:pt x="6586728" y="9143"/>
                  </a:moveTo>
                  <a:lnTo>
                    <a:pt x="6562344" y="9143"/>
                  </a:lnTo>
                  <a:lnTo>
                    <a:pt x="6559296" y="7619"/>
                  </a:lnTo>
                  <a:lnTo>
                    <a:pt x="6557772" y="4571"/>
                  </a:lnTo>
                  <a:lnTo>
                    <a:pt x="6559296" y="1524"/>
                  </a:lnTo>
                  <a:lnTo>
                    <a:pt x="6562344" y="0"/>
                  </a:lnTo>
                  <a:lnTo>
                    <a:pt x="6586728" y="0"/>
                  </a:lnTo>
                  <a:lnTo>
                    <a:pt x="6589776" y="1524"/>
                  </a:lnTo>
                  <a:lnTo>
                    <a:pt x="6591299" y="4571"/>
                  </a:lnTo>
                  <a:lnTo>
                    <a:pt x="6589776" y="7619"/>
                  </a:lnTo>
                  <a:lnTo>
                    <a:pt x="6586728" y="9143"/>
                  </a:lnTo>
                  <a:close/>
                </a:path>
                <a:path w="8555990" h="2289175">
                  <a:moveTo>
                    <a:pt x="6646163" y="9143"/>
                  </a:moveTo>
                  <a:lnTo>
                    <a:pt x="6620256" y="9143"/>
                  </a:lnTo>
                  <a:lnTo>
                    <a:pt x="6617208" y="7619"/>
                  </a:lnTo>
                  <a:lnTo>
                    <a:pt x="6615683" y="4571"/>
                  </a:lnTo>
                  <a:lnTo>
                    <a:pt x="6617208" y="1524"/>
                  </a:lnTo>
                  <a:lnTo>
                    <a:pt x="6620256" y="0"/>
                  </a:lnTo>
                  <a:lnTo>
                    <a:pt x="6646163" y="0"/>
                  </a:lnTo>
                  <a:lnTo>
                    <a:pt x="6649212" y="1524"/>
                  </a:lnTo>
                  <a:lnTo>
                    <a:pt x="6649212" y="7619"/>
                  </a:lnTo>
                  <a:lnTo>
                    <a:pt x="6646163" y="9143"/>
                  </a:lnTo>
                  <a:close/>
                </a:path>
                <a:path w="8555990" h="2289175">
                  <a:moveTo>
                    <a:pt x="6704076" y="9143"/>
                  </a:moveTo>
                  <a:lnTo>
                    <a:pt x="6679692" y="9143"/>
                  </a:lnTo>
                  <a:lnTo>
                    <a:pt x="6676644" y="7619"/>
                  </a:lnTo>
                  <a:lnTo>
                    <a:pt x="6675120" y="4571"/>
                  </a:lnTo>
                  <a:lnTo>
                    <a:pt x="6676644" y="1524"/>
                  </a:lnTo>
                  <a:lnTo>
                    <a:pt x="6679692" y="0"/>
                  </a:lnTo>
                  <a:lnTo>
                    <a:pt x="6704076" y="0"/>
                  </a:lnTo>
                  <a:lnTo>
                    <a:pt x="6707124" y="1524"/>
                  </a:lnTo>
                  <a:lnTo>
                    <a:pt x="6708647" y="4571"/>
                  </a:lnTo>
                  <a:lnTo>
                    <a:pt x="6707124" y="7619"/>
                  </a:lnTo>
                  <a:lnTo>
                    <a:pt x="6704076" y="9143"/>
                  </a:lnTo>
                  <a:close/>
                </a:path>
                <a:path w="8555990" h="2289175">
                  <a:moveTo>
                    <a:pt x="6761988" y="9143"/>
                  </a:moveTo>
                  <a:lnTo>
                    <a:pt x="6737604" y="9143"/>
                  </a:lnTo>
                  <a:lnTo>
                    <a:pt x="6734556" y="7619"/>
                  </a:lnTo>
                  <a:lnTo>
                    <a:pt x="6733031" y="4571"/>
                  </a:lnTo>
                  <a:lnTo>
                    <a:pt x="6734556" y="1524"/>
                  </a:lnTo>
                  <a:lnTo>
                    <a:pt x="6737604" y="0"/>
                  </a:lnTo>
                  <a:lnTo>
                    <a:pt x="6761988" y="0"/>
                  </a:lnTo>
                  <a:lnTo>
                    <a:pt x="6765036" y="1524"/>
                  </a:lnTo>
                  <a:lnTo>
                    <a:pt x="6766560" y="4571"/>
                  </a:lnTo>
                  <a:lnTo>
                    <a:pt x="6765036" y="7619"/>
                  </a:lnTo>
                  <a:lnTo>
                    <a:pt x="6761988" y="9143"/>
                  </a:lnTo>
                  <a:close/>
                </a:path>
                <a:path w="8555990" h="2289175">
                  <a:moveTo>
                    <a:pt x="6821424" y="9143"/>
                  </a:moveTo>
                  <a:lnTo>
                    <a:pt x="6795515" y="9143"/>
                  </a:lnTo>
                  <a:lnTo>
                    <a:pt x="6792468" y="7619"/>
                  </a:lnTo>
                  <a:lnTo>
                    <a:pt x="6792468" y="1524"/>
                  </a:lnTo>
                  <a:lnTo>
                    <a:pt x="6795515" y="0"/>
                  </a:lnTo>
                  <a:lnTo>
                    <a:pt x="6821424" y="0"/>
                  </a:lnTo>
                  <a:lnTo>
                    <a:pt x="6824472" y="1524"/>
                  </a:lnTo>
                  <a:lnTo>
                    <a:pt x="6824472" y="7619"/>
                  </a:lnTo>
                  <a:lnTo>
                    <a:pt x="6821424" y="9143"/>
                  </a:lnTo>
                  <a:close/>
                </a:path>
                <a:path w="8555990" h="2289175">
                  <a:moveTo>
                    <a:pt x="6879336" y="9143"/>
                  </a:moveTo>
                  <a:lnTo>
                    <a:pt x="6854952" y="9143"/>
                  </a:lnTo>
                  <a:lnTo>
                    <a:pt x="6851904" y="7619"/>
                  </a:lnTo>
                  <a:lnTo>
                    <a:pt x="6850380" y="4571"/>
                  </a:lnTo>
                  <a:lnTo>
                    <a:pt x="6851904" y="1524"/>
                  </a:lnTo>
                  <a:lnTo>
                    <a:pt x="6854952" y="0"/>
                  </a:lnTo>
                  <a:lnTo>
                    <a:pt x="6879336" y="0"/>
                  </a:lnTo>
                  <a:lnTo>
                    <a:pt x="6882383" y="1524"/>
                  </a:lnTo>
                  <a:lnTo>
                    <a:pt x="6883908" y="4571"/>
                  </a:lnTo>
                  <a:lnTo>
                    <a:pt x="6882383" y="7619"/>
                  </a:lnTo>
                  <a:lnTo>
                    <a:pt x="6879336" y="9143"/>
                  </a:lnTo>
                  <a:close/>
                </a:path>
                <a:path w="8555990" h="2289175">
                  <a:moveTo>
                    <a:pt x="6937247" y="9143"/>
                  </a:moveTo>
                  <a:lnTo>
                    <a:pt x="6912864" y="9143"/>
                  </a:lnTo>
                  <a:lnTo>
                    <a:pt x="6909815" y="7619"/>
                  </a:lnTo>
                  <a:lnTo>
                    <a:pt x="6908292" y="4571"/>
                  </a:lnTo>
                  <a:lnTo>
                    <a:pt x="6909815" y="1524"/>
                  </a:lnTo>
                  <a:lnTo>
                    <a:pt x="6912864" y="0"/>
                  </a:lnTo>
                  <a:lnTo>
                    <a:pt x="6937247" y="0"/>
                  </a:lnTo>
                  <a:lnTo>
                    <a:pt x="6940296" y="1524"/>
                  </a:lnTo>
                  <a:lnTo>
                    <a:pt x="6941820" y="4571"/>
                  </a:lnTo>
                  <a:lnTo>
                    <a:pt x="6940296" y="7619"/>
                  </a:lnTo>
                  <a:lnTo>
                    <a:pt x="6937247" y="9143"/>
                  </a:lnTo>
                  <a:close/>
                </a:path>
                <a:path w="8555990" h="2289175">
                  <a:moveTo>
                    <a:pt x="6996683" y="9143"/>
                  </a:moveTo>
                  <a:lnTo>
                    <a:pt x="6970776" y="9143"/>
                  </a:lnTo>
                  <a:lnTo>
                    <a:pt x="6967728" y="7619"/>
                  </a:lnTo>
                  <a:lnTo>
                    <a:pt x="6967728" y="1524"/>
                  </a:lnTo>
                  <a:lnTo>
                    <a:pt x="6970776" y="0"/>
                  </a:lnTo>
                  <a:lnTo>
                    <a:pt x="6996683" y="0"/>
                  </a:lnTo>
                  <a:lnTo>
                    <a:pt x="6999731" y="1524"/>
                  </a:lnTo>
                  <a:lnTo>
                    <a:pt x="7001256" y="4571"/>
                  </a:lnTo>
                  <a:lnTo>
                    <a:pt x="6999731" y="7619"/>
                  </a:lnTo>
                  <a:lnTo>
                    <a:pt x="6996683" y="9143"/>
                  </a:lnTo>
                  <a:close/>
                </a:path>
                <a:path w="8555990" h="2289175">
                  <a:moveTo>
                    <a:pt x="7054596" y="9143"/>
                  </a:moveTo>
                  <a:lnTo>
                    <a:pt x="7030212" y="9143"/>
                  </a:lnTo>
                  <a:lnTo>
                    <a:pt x="7027164" y="7619"/>
                  </a:lnTo>
                  <a:lnTo>
                    <a:pt x="7025640" y="4571"/>
                  </a:lnTo>
                  <a:lnTo>
                    <a:pt x="7027164" y="1524"/>
                  </a:lnTo>
                  <a:lnTo>
                    <a:pt x="7030212" y="0"/>
                  </a:lnTo>
                  <a:lnTo>
                    <a:pt x="7054596" y="0"/>
                  </a:lnTo>
                  <a:lnTo>
                    <a:pt x="7057644" y="1524"/>
                  </a:lnTo>
                  <a:lnTo>
                    <a:pt x="7059168" y="4571"/>
                  </a:lnTo>
                  <a:lnTo>
                    <a:pt x="7057644" y="7619"/>
                  </a:lnTo>
                  <a:lnTo>
                    <a:pt x="7054596" y="9143"/>
                  </a:lnTo>
                  <a:close/>
                </a:path>
                <a:path w="8555990" h="2289175">
                  <a:moveTo>
                    <a:pt x="7114031" y="9143"/>
                  </a:moveTo>
                  <a:lnTo>
                    <a:pt x="7088124" y="9143"/>
                  </a:lnTo>
                  <a:lnTo>
                    <a:pt x="7085076" y="7619"/>
                  </a:lnTo>
                  <a:lnTo>
                    <a:pt x="7083552" y="4571"/>
                  </a:lnTo>
                  <a:lnTo>
                    <a:pt x="7085076" y="1524"/>
                  </a:lnTo>
                  <a:lnTo>
                    <a:pt x="7088124" y="0"/>
                  </a:lnTo>
                  <a:lnTo>
                    <a:pt x="7114031" y="0"/>
                  </a:lnTo>
                  <a:lnTo>
                    <a:pt x="7117080" y="1524"/>
                  </a:lnTo>
                  <a:lnTo>
                    <a:pt x="7117080" y="7619"/>
                  </a:lnTo>
                  <a:lnTo>
                    <a:pt x="7114031" y="9143"/>
                  </a:lnTo>
                  <a:close/>
                </a:path>
                <a:path w="8555990" h="2289175">
                  <a:moveTo>
                    <a:pt x="7171944" y="9143"/>
                  </a:moveTo>
                  <a:lnTo>
                    <a:pt x="7146036" y="9143"/>
                  </a:lnTo>
                  <a:lnTo>
                    <a:pt x="7142988" y="7619"/>
                  </a:lnTo>
                  <a:lnTo>
                    <a:pt x="7142988" y="1524"/>
                  </a:lnTo>
                  <a:lnTo>
                    <a:pt x="7146036" y="0"/>
                  </a:lnTo>
                  <a:lnTo>
                    <a:pt x="7171944" y="0"/>
                  </a:lnTo>
                  <a:lnTo>
                    <a:pt x="7174992" y="1524"/>
                  </a:lnTo>
                  <a:lnTo>
                    <a:pt x="7176515" y="4571"/>
                  </a:lnTo>
                  <a:lnTo>
                    <a:pt x="7174992" y="7619"/>
                  </a:lnTo>
                  <a:lnTo>
                    <a:pt x="7171944" y="9143"/>
                  </a:lnTo>
                  <a:close/>
                </a:path>
                <a:path w="8555990" h="2289175">
                  <a:moveTo>
                    <a:pt x="7229856" y="9143"/>
                  </a:moveTo>
                  <a:lnTo>
                    <a:pt x="7205472" y="9143"/>
                  </a:lnTo>
                  <a:lnTo>
                    <a:pt x="7202424" y="7619"/>
                  </a:lnTo>
                  <a:lnTo>
                    <a:pt x="7200899" y="4571"/>
                  </a:lnTo>
                  <a:lnTo>
                    <a:pt x="7202424" y="1524"/>
                  </a:lnTo>
                  <a:lnTo>
                    <a:pt x="7205472" y="0"/>
                  </a:lnTo>
                  <a:lnTo>
                    <a:pt x="7229856" y="0"/>
                  </a:lnTo>
                  <a:lnTo>
                    <a:pt x="7232904" y="1524"/>
                  </a:lnTo>
                  <a:lnTo>
                    <a:pt x="7234428" y="4571"/>
                  </a:lnTo>
                  <a:lnTo>
                    <a:pt x="7232904" y="7619"/>
                  </a:lnTo>
                  <a:lnTo>
                    <a:pt x="7229856" y="9143"/>
                  </a:lnTo>
                  <a:close/>
                </a:path>
                <a:path w="8555990" h="2289175">
                  <a:moveTo>
                    <a:pt x="7289292" y="9143"/>
                  </a:moveTo>
                  <a:lnTo>
                    <a:pt x="7263383" y="9143"/>
                  </a:lnTo>
                  <a:lnTo>
                    <a:pt x="7260336" y="7619"/>
                  </a:lnTo>
                  <a:lnTo>
                    <a:pt x="7258812" y="4571"/>
                  </a:lnTo>
                  <a:lnTo>
                    <a:pt x="7260336" y="1524"/>
                  </a:lnTo>
                  <a:lnTo>
                    <a:pt x="7263383" y="0"/>
                  </a:lnTo>
                  <a:lnTo>
                    <a:pt x="7289292" y="0"/>
                  </a:lnTo>
                  <a:lnTo>
                    <a:pt x="7292340" y="1524"/>
                  </a:lnTo>
                  <a:lnTo>
                    <a:pt x="7292340" y="7619"/>
                  </a:lnTo>
                  <a:lnTo>
                    <a:pt x="7289292" y="9143"/>
                  </a:lnTo>
                  <a:close/>
                </a:path>
                <a:path w="8555990" h="2289175">
                  <a:moveTo>
                    <a:pt x="7347204" y="9143"/>
                  </a:moveTo>
                  <a:lnTo>
                    <a:pt x="7322820" y="9143"/>
                  </a:lnTo>
                  <a:lnTo>
                    <a:pt x="7319772" y="7619"/>
                  </a:lnTo>
                  <a:lnTo>
                    <a:pt x="7318247" y="4571"/>
                  </a:lnTo>
                  <a:lnTo>
                    <a:pt x="7319772" y="1524"/>
                  </a:lnTo>
                  <a:lnTo>
                    <a:pt x="7322820" y="0"/>
                  </a:lnTo>
                  <a:lnTo>
                    <a:pt x="7347204" y="0"/>
                  </a:lnTo>
                  <a:lnTo>
                    <a:pt x="7350252" y="1524"/>
                  </a:lnTo>
                  <a:lnTo>
                    <a:pt x="7351776" y="4571"/>
                  </a:lnTo>
                  <a:lnTo>
                    <a:pt x="7350252" y="7619"/>
                  </a:lnTo>
                  <a:lnTo>
                    <a:pt x="7347204" y="9143"/>
                  </a:lnTo>
                  <a:close/>
                </a:path>
                <a:path w="8555990" h="2289175">
                  <a:moveTo>
                    <a:pt x="7405115" y="9143"/>
                  </a:moveTo>
                  <a:lnTo>
                    <a:pt x="7380731" y="9143"/>
                  </a:lnTo>
                  <a:lnTo>
                    <a:pt x="7377683" y="7619"/>
                  </a:lnTo>
                  <a:lnTo>
                    <a:pt x="7376160" y="4571"/>
                  </a:lnTo>
                  <a:lnTo>
                    <a:pt x="7377683" y="1524"/>
                  </a:lnTo>
                  <a:lnTo>
                    <a:pt x="7380731" y="0"/>
                  </a:lnTo>
                  <a:lnTo>
                    <a:pt x="7405115" y="0"/>
                  </a:lnTo>
                  <a:lnTo>
                    <a:pt x="7408164" y="1524"/>
                  </a:lnTo>
                  <a:lnTo>
                    <a:pt x="7409688" y="4571"/>
                  </a:lnTo>
                  <a:lnTo>
                    <a:pt x="7408164" y="7619"/>
                  </a:lnTo>
                  <a:lnTo>
                    <a:pt x="7405115" y="9143"/>
                  </a:lnTo>
                  <a:close/>
                </a:path>
                <a:path w="8555990" h="2289175">
                  <a:moveTo>
                    <a:pt x="7464552" y="9143"/>
                  </a:moveTo>
                  <a:lnTo>
                    <a:pt x="7438644" y="9143"/>
                  </a:lnTo>
                  <a:lnTo>
                    <a:pt x="7435596" y="7619"/>
                  </a:lnTo>
                  <a:lnTo>
                    <a:pt x="7435596" y="1524"/>
                  </a:lnTo>
                  <a:lnTo>
                    <a:pt x="7438644" y="0"/>
                  </a:lnTo>
                  <a:lnTo>
                    <a:pt x="7464552" y="0"/>
                  </a:lnTo>
                  <a:lnTo>
                    <a:pt x="7467599" y="1524"/>
                  </a:lnTo>
                  <a:lnTo>
                    <a:pt x="7469124" y="4571"/>
                  </a:lnTo>
                  <a:lnTo>
                    <a:pt x="7467599" y="7619"/>
                  </a:lnTo>
                  <a:lnTo>
                    <a:pt x="7464552" y="9143"/>
                  </a:lnTo>
                  <a:close/>
                </a:path>
                <a:path w="8555990" h="2289175">
                  <a:moveTo>
                    <a:pt x="7522464" y="9143"/>
                  </a:moveTo>
                  <a:lnTo>
                    <a:pt x="7498080" y="9143"/>
                  </a:lnTo>
                  <a:lnTo>
                    <a:pt x="7495031" y="7619"/>
                  </a:lnTo>
                  <a:lnTo>
                    <a:pt x="7493508" y="4571"/>
                  </a:lnTo>
                  <a:lnTo>
                    <a:pt x="7495031" y="1524"/>
                  </a:lnTo>
                  <a:lnTo>
                    <a:pt x="7498080" y="0"/>
                  </a:lnTo>
                  <a:lnTo>
                    <a:pt x="7522464" y="0"/>
                  </a:lnTo>
                  <a:lnTo>
                    <a:pt x="7525512" y="1524"/>
                  </a:lnTo>
                  <a:lnTo>
                    <a:pt x="7527036" y="4571"/>
                  </a:lnTo>
                  <a:lnTo>
                    <a:pt x="7525512" y="7619"/>
                  </a:lnTo>
                  <a:lnTo>
                    <a:pt x="7522464" y="9143"/>
                  </a:lnTo>
                  <a:close/>
                </a:path>
                <a:path w="8555990" h="2289175">
                  <a:moveTo>
                    <a:pt x="7580376" y="9143"/>
                  </a:moveTo>
                  <a:lnTo>
                    <a:pt x="7555992" y="9143"/>
                  </a:lnTo>
                  <a:lnTo>
                    <a:pt x="7552944" y="7619"/>
                  </a:lnTo>
                  <a:lnTo>
                    <a:pt x="7551420" y="4571"/>
                  </a:lnTo>
                  <a:lnTo>
                    <a:pt x="7552944" y="1524"/>
                  </a:lnTo>
                  <a:lnTo>
                    <a:pt x="7555992" y="0"/>
                  </a:lnTo>
                  <a:lnTo>
                    <a:pt x="7580376" y="0"/>
                  </a:lnTo>
                  <a:lnTo>
                    <a:pt x="7583424" y="1524"/>
                  </a:lnTo>
                  <a:lnTo>
                    <a:pt x="7584947" y="4571"/>
                  </a:lnTo>
                  <a:lnTo>
                    <a:pt x="7583424" y="7619"/>
                  </a:lnTo>
                  <a:lnTo>
                    <a:pt x="7580376" y="9143"/>
                  </a:lnTo>
                  <a:close/>
                </a:path>
                <a:path w="8555990" h="2289175">
                  <a:moveTo>
                    <a:pt x="7639812" y="9143"/>
                  </a:moveTo>
                  <a:lnTo>
                    <a:pt x="7613904" y="9143"/>
                  </a:lnTo>
                  <a:lnTo>
                    <a:pt x="7610856" y="7619"/>
                  </a:lnTo>
                  <a:lnTo>
                    <a:pt x="7610856" y="1524"/>
                  </a:lnTo>
                  <a:lnTo>
                    <a:pt x="7613904" y="0"/>
                  </a:lnTo>
                  <a:lnTo>
                    <a:pt x="7639812" y="0"/>
                  </a:lnTo>
                  <a:lnTo>
                    <a:pt x="7642860" y="1524"/>
                  </a:lnTo>
                  <a:lnTo>
                    <a:pt x="7644383" y="4571"/>
                  </a:lnTo>
                  <a:lnTo>
                    <a:pt x="7642860" y="7619"/>
                  </a:lnTo>
                  <a:lnTo>
                    <a:pt x="7639812" y="9143"/>
                  </a:lnTo>
                  <a:close/>
                </a:path>
                <a:path w="8555990" h="2289175">
                  <a:moveTo>
                    <a:pt x="7697724" y="9143"/>
                  </a:moveTo>
                  <a:lnTo>
                    <a:pt x="7673340" y="9143"/>
                  </a:lnTo>
                  <a:lnTo>
                    <a:pt x="7670292" y="7619"/>
                  </a:lnTo>
                  <a:lnTo>
                    <a:pt x="7668768" y="4571"/>
                  </a:lnTo>
                  <a:lnTo>
                    <a:pt x="7670292" y="1524"/>
                  </a:lnTo>
                  <a:lnTo>
                    <a:pt x="7673340" y="0"/>
                  </a:lnTo>
                  <a:lnTo>
                    <a:pt x="7697724" y="0"/>
                  </a:lnTo>
                  <a:lnTo>
                    <a:pt x="7700772" y="1524"/>
                  </a:lnTo>
                  <a:lnTo>
                    <a:pt x="7702296" y="4571"/>
                  </a:lnTo>
                  <a:lnTo>
                    <a:pt x="7700772" y="7619"/>
                  </a:lnTo>
                  <a:lnTo>
                    <a:pt x="7697724" y="9143"/>
                  </a:lnTo>
                  <a:close/>
                </a:path>
                <a:path w="8555990" h="2289175">
                  <a:moveTo>
                    <a:pt x="7757160" y="9143"/>
                  </a:moveTo>
                  <a:lnTo>
                    <a:pt x="7731252" y="9143"/>
                  </a:lnTo>
                  <a:lnTo>
                    <a:pt x="7728204" y="7619"/>
                  </a:lnTo>
                  <a:lnTo>
                    <a:pt x="7726680" y="4571"/>
                  </a:lnTo>
                  <a:lnTo>
                    <a:pt x="7728204" y="1524"/>
                  </a:lnTo>
                  <a:lnTo>
                    <a:pt x="7731252" y="0"/>
                  </a:lnTo>
                  <a:lnTo>
                    <a:pt x="7757160" y="0"/>
                  </a:lnTo>
                  <a:lnTo>
                    <a:pt x="7760208" y="1524"/>
                  </a:lnTo>
                  <a:lnTo>
                    <a:pt x="7760208" y="7619"/>
                  </a:lnTo>
                  <a:lnTo>
                    <a:pt x="7757160" y="9143"/>
                  </a:lnTo>
                  <a:close/>
                </a:path>
                <a:path w="8555990" h="2289175">
                  <a:moveTo>
                    <a:pt x="7815072" y="9143"/>
                  </a:moveTo>
                  <a:lnTo>
                    <a:pt x="7790688" y="9143"/>
                  </a:lnTo>
                  <a:lnTo>
                    <a:pt x="7787640" y="7619"/>
                  </a:lnTo>
                  <a:lnTo>
                    <a:pt x="7786115" y="4571"/>
                  </a:lnTo>
                  <a:lnTo>
                    <a:pt x="7787640" y="1524"/>
                  </a:lnTo>
                  <a:lnTo>
                    <a:pt x="7790688" y="0"/>
                  </a:lnTo>
                  <a:lnTo>
                    <a:pt x="7815072" y="0"/>
                  </a:lnTo>
                  <a:lnTo>
                    <a:pt x="7818120" y="1524"/>
                  </a:lnTo>
                  <a:lnTo>
                    <a:pt x="7819644" y="4571"/>
                  </a:lnTo>
                  <a:lnTo>
                    <a:pt x="7818120" y="7619"/>
                  </a:lnTo>
                  <a:lnTo>
                    <a:pt x="7815072" y="9143"/>
                  </a:lnTo>
                  <a:close/>
                </a:path>
                <a:path w="8555990" h="2289175">
                  <a:moveTo>
                    <a:pt x="7872983" y="9143"/>
                  </a:moveTo>
                  <a:lnTo>
                    <a:pt x="7848599" y="9143"/>
                  </a:lnTo>
                  <a:lnTo>
                    <a:pt x="7845552" y="7619"/>
                  </a:lnTo>
                  <a:lnTo>
                    <a:pt x="7844028" y="4571"/>
                  </a:lnTo>
                  <a:lnTo>
                    <a:pt x="7845552" y="1524"/>
                  </a:lnTo>
                  <a:lnTo>
                    <a:pt x="7848599" y="0"/>
                  </a:lnTo>
                  <a:lnTo>
                    <a:pt x="7872983" y="0"/>
                  </a:lnTo>
                  <a:lnTo>
                    <a:pt x="7876031" y="1524"/>
                  </a:lnTo>
                  <a:lnTo>
                    <a:pt x="7877556" y="4571"/>
                  </a:lnTo>
                  <a:lnTo>
                    <a:pt x="7876031" y="7619"/>
                  </a:lnTo>
                  <a:lnTo>
                    <a:pt x="7872983" y="9143"/>
                  </a:lnTo>
                  <a:close/>
                </a:path>
                <a:path w="8555990" h="2289175">
                  <a:moveTo>
                    <a:pt x="7932420" y="9143"/>
                  </a:moveTo>
                  <a:lnTo>
                    <a:pt x="7906512" y="9143"/>
                  </a:lnTo>
                  <a:lnTo>
                    <a:pt x="7903464" y="7619"/>
                  </a:lnTo>
                  <a:lnTo>
                    <a:pt x="7903464" y="1524"/>
                  </a:lnTo>
                  <a:lnTo>
                    <a:pt x="7906512" y="0"/>
                  </a:lnTo>
                  <a:lnTo>
                    <a:pt x="7932420" y="0"/>
                  </a:lnTo>
                  <a:lnTo>
                    <a:pt x="7935468" y="1524"/>
                  </a:lnTo>
                  <a:lnTo>
                    <a:pt x="7935468" y="7619"/>
                  </a:lnTo>
                  <a:lnTo>
                    <a:pt x="7932420" y="9143"/>
                  </a:lnTo>
                  <a:close/>
                </a:path>
                <a:path w="8555990" h="2289175">
                  <a:moveTo>
                    <a:pt x="7990331" y="9143"/>
                  </a:moveTo>
                  <a:lnTo>
                    <a:pt x="7965948" y="9143"/>
                  </a:lnTo>
                  <a:lnTo>
                    <a:pt x="7962899" y="7619"/>
                  </a:lnTo>
                  <a:lnTo>
                    <a:pt x="7961376" y="4571"/>
                  </a:lnTo>
                  <a:lnTo>
                    <a:pt x="7962899" y="1524"/>
                  </a:lnTo>
                  <a:lnTo>
                    <a:pt x="7965948" y="0"/>
                  </a:lnTo>
                  <a:lnTo>
                    <a:pt x="7990331" y="0"/>
                  </a:lnTo>
                  <a:lnTo>
                    <a:pt x="7993380" y="1524"/>
                  </a:lnTo>
                  <a:lnTo>
                    <a:pt x="7994904" y="4571"/>
                  </a:lnTo>
                  <a:lnTo>
                    <a:pt x="7993380" y="7619"/>
                  </a:lnTo>
                  <a:lnTo>
                    <a:pt x="7990331" y="9143"/>
                  </a:lnTo>
                  <a:close/>
                </a:path>
                <a:path w="8555990" h="2289175">
                  <a:moveTo>
                    <a:pt x="8048244" y="9143"/>
                  </a:moveTo>
                  <a:lnTo>
                    <a:pt x="8023860" y="9143"/>
                  </a:lnTo>
                  <a:lnTo>
                    <a:pt x="8020812" y="7619"/>
                  </a:lnTo>
                  <a:lnTo>
                    <a:pt x="8019288" y="4571"/>
                  </a:lnTo>
                  <a:lnTo>
                    <a:pt x="8020812" y="1524"/>
                  </a:lnTo>
                  <a:lnTo>
                    <a:pt x="8023860" y="0"/>
                  </a:lnTo>
                  <a:lnTo>
                    <a:pt x="8048244" y="0"/>
                  </a:lnTo>
                  <a:lnTo>
                    <a:pt x="8051292" y="1524"/>
                  </a:lnTo>
                  <a:lnTo>
                    <a:pt x="8052815" y="4571"/>
                  </a:lnTo>
                  <a:lnTo>
                    <a:pt x="8051292" y="7619"/>
                  </a:lnTo>
                  <a:lnTo>
                    <a:pt x="8048244" y="9143"/>
                  </a:lnTo>
                  <a:close/>
                </a:path>
                <a:path w="8555990" h="2289175">
                  <a:moveTo>
                    <a:pt x="8107680" y="9143"/>
                  </a:moveTo>
                  <a:lnTo>
                    <a:pt x="8081772" y="9143"/>
                  </a:lnTo>
                  <a:lnTo>
                    <a:pt x="8078724" y="7619"/>
                  </a:lnTo>
                  <a:lnTo>
                    <a:pt x="8078724" y="1524"/>
                  </a:lnTo>
                  <a:lnTo>
                    <a:pt x="8081772" y="0"/>
                  </a:lnTo>
                  <a:lnTo>
                    <a:pt x="8107680" y="0"/>
                  </a:lnTo>
                  <a:lnTo>
                    <a:pt x="8110728" y="1524"/>
                  </a:lnTo>
                  <a:lnTo>
                    <a:pt x="8112252" y="4571"/>
                  </a:lnTo>
                  <a:lnTo>
                    <a:pt x="8110728" y="7619"/>
                  </a:lnTo>
                  <a:lnTo>
                    <a:pt x="8107680" y="9143"/>
                  </a:lnTo>
                  <a:close/>
                </a:path>
                <a:path w="8555990" h="2289175">
                  <a:moveTo>
                    <a:pt x="8165592" y="9143"/>
                  </a:moveTo>
                  <a:lnTo>
                    <a:pt x="8141208" y="9143"/>
                  </a:lnTo>
                  <a:lnTo>
                    <a:pt x="8138160" y="7619"/>
                  </a:lnTo>
                  <a:lnTo>
                    <a:pt x="8136636" y="4571"/>
                  </a:lnTo>
                  <a:lnTo>
                    <a:pt x="8138160" y="1524"/>
                  </a:lnTo>
                  <a:lnTo>
                    <a:pt x="8141208" y="0"/>
                  </a:lnTo>
                  <a:lnTo>
                    <a:pt x="8165592" y="0"/>
                  </a:lnTo>
                  <a:lnTo>
                    <a:pt x="8168640" y="1524"/>
                  </a:lnTo>
                  <a:lnTo>
                    <a:pt x="8170164" y="4571"/>
                  </a:lnTo>
                  <a:lnTo>
                    <a:pt x="8168640" y="7619"/>
                  </a:lnTo>
                  <a:lnTo>
                    <a:pt x="8165592" y="9143"/>
                  </a:lnTo>
                  <a:close/>
                </a:path>
                <a:path w="8555990" h="2289175">
                  <a:moveTo>
                    <a:pt x="8225028" y="9143"/>
                  </a:moveTo>
                  <a:lnTo>
                    <a:pt x="8199120" y="9143"/>
                  </a:lnTo>
                  <a:lnTo>
                    <a:pt x="8196072" y="7619"/>
                  </a:lnTo>
                  <a:lnTo>
                    <a:pt x="8194548" y="4571"/>
                  </a:lnTo>
                  <a:lnTo>
                    <a:pt x="8196072" y="1524"/>
                  </a:lnTo>
                  <a:lnTo>
                    <a:pt x="8199120" y="0"/>
                  </a:lnTo>
                  <a:lnTo>
                    <a:pt x="8225028" y="0"/>
                  </a:lnTo>
                  <a:lnTo>
                    <a:pt x="8228076" y="1524"/>
                  </a:lnTo>
                  <a:lnTo>
                    <a:pt x="8228076" y="7619"/>
                  </a:lnTo>
                  <a:lnTo>
                    <a:pt x="8225028" y="9143"/>
                  </a:lnTo>
                  <a:close/>
                </a:path>
                <a:path w="8555990" h="2289175">
                  <a:moveTo>
                    <a:pt x="8282940" y="9143"/>
                  </a:moveTo>
                  <a:lnTo>
                    <a:pt x="8257031" y="9143"/>
                  </a:lnTo>
                  <a:lnTo>
                    <a:pt x="8253983" y="7619"/>
                  </a:lnTo>
                  <a:lnTo>
                    <a:pt x="8253983" y="1524"/>
                  </a:lnTo>
                  <a:lnTo>
                    <a:pt x="8257031" y="0"/>
                  </a:lnTo>
                  <a:lnTo>
                    <a:pt x="8282940" y="0"/>
                  </a:lnTo>
                  <a:lnTo>
                    <a:pt x="8285988" y="1524"/>
                  </a:lnTo>
                  <a:lnTo>
                    <a:pt x="8287512" y="4571"/>
                  </a:lnTo>
                  <a:lnTo>
                    <a:pt x="8285988" y="7619"/>
                  </a:lnTo>
                  <a:lnTo>
                    <a:pt x="8282940" y="9143"/>
                  </a:lnTo>
                  <a:close/>
                </a:path>
                <a:path w="8555990" h="2289175">
                  <a:moveTo>
                    <a:pt x="8340852" y="9143"/>
                  </a:moveTo>
                  <a:lnTo>
                    <a:pt x="8316468" y="9143"/>
                  </a:lnTo>
                  <a:lnTo>
                    <a:pt x="8313420" y="7619"/>
                  </a:lnTo>
                  <a:lnTo>
                    <a:pt x="8311896" y="4571"/>
                  </a:lnTo>
                  <a:lnTo>
                    <a:pt x="8313420" y="1524"/>
                  </a:lnTo>
                  <a:lnTo>
                    <a:pt x="8316468" y="0"/>
                  </a:lnTo>
                  <a:lnTo>
                    <a:pt x="8340852" y="0"/>
                  </a:lnTo>
                  <a:lnTo>
                    <a:pt x="8343899" y="1524"/>
                  </a:lnTo>
                  <a:lnTo>
                    <a:pt x="8345424" y="4571"/>
                  </a:lnTo>
                  <a:lnTo>
                    <a:pt x="8343899" y="7619"/>
                  </a:lnTo>
                  <a:lnTo>
                    <a:pt x="8340852" y="9143"/>
                  </a:lnTo>
                  <a:close/>
                </a:path>
                <a:path w="8555990" h="2289175">
                  <a:moveTo>
                    <a:pt x="8400288" y="9143"/>
                  </a:moveTo>
                  <a:lnTo>
                    <a:pt x="8374380" y="9143"/>
                  </a:lnTo>
                  <a:lnTo>
                    <a:pt x="8371332" y="7619"/>
                  </a:lnTo>
                  <a:lnTo>
                    <a:pt x="8369808" y="4571"/>
                  </a:lnTo>
                  <a:lnTo>
                    <a:pt x="8371332" y="1524"/>
                  </a:lnTo>
                  <a:lnTo>
                    <a:pt x="8374380" y="0"/>
                  </a:lnTo>
                  <a:lnTo>
                    <a:pt x="8400288" y="0"/>
                  </a:lnTo>
                  <a:lnTo>
                    <a:pt x="8403336" y="1524"/>
                  </a:lnTo>
                  <a:lnTo>
                    <a:pt x="8403336" y="7619"/>
                  </a:lnTo>
                  <a:lnTo>
                    <a:pt x="8400288" y="9143"/>
                  </a:lnTo>
                  <a:close/>
                </a:path>
                <a:path w="8555990" h="2289175">
                  <a:moveTo>
                    <a:pt x="8458199" y="9143"/>
                  </a:moveTo>
                  <a:lnTo>
                    <a:pt x="8433815" y="9143"/>
                  </a:lnTo>
                  <a:lnTo>
                    <a:pt x="8430768" y="7619"/>
                  </a:lnTo>
                  <a:lnTo>
                    <a:pt x="8429244" y="4571"/>
                  </a:lnTo>
                  <a:lnTo>
                    <a:pt x="8430768" y="1524"/>
                  </a:lnTo>
                  <a:lnTo>
                    <a:pt x="8433815" y="0"/>
                  </a:lnTo>
                  <a:lnTo>
                    <a:pt x="8458199" y="0"/>
                  </a:lnTo>
                  <a:lnTo>
                    <a:pt x="8461248" y="1524"/>
                  </a:lnTo>
                  <a:lnTo>
                    <a:pt x="8462772" y="4571"/>
                  </a:lnTo>
                  <a:lnTo>
                    <a:pt x="8461248" y="7619"/>
                  </a:lnTo>
                  <a:lnTo>
                    <a:pt x="8458199" y="9143"/>
                  </a:lnTo>
                  <a:close/>
                </a:path>
                <a:path w="8555990" h="2289175">
                  <a:moveTo>
                    <a:pt x="8516112" y="9143"/>
                  </a:moveTo>
                  <a:lnTo>
                    <a:pt x="8491728" y="9143"/>
                  </a:lnTo>
                  <a:lnTo>
                    <a:pt x="8488680" y="7619"/>
                  </a:lnTo>
                  <a:lnTo>
                    <a:pt x="8487156" y="4571"/>
                  </a:lnTo>
                  <a:lnTo>
                    <a:pt x="8488680" y="1524"/>
                  </a:lnTo>
                  <a:lnTo>
                    <a:pt x="8491728" y="0"/>
                  </a:lnTo>
                  <a:lnTo>
                    <a:pt x="8516112" y="0"/>
                  </a:lnTo>
                  <a:lnTo>
                    <a:pt x="8519160" y="1524"/>
                  </a:lnTo>
                  <a:lnTo>
                    <a:pt x="8520683" y="4571"/>
                  </a:lnTo>
                  <a:lnTo>
                    <a:pt x="8519160" y="7619"/>
                  </a:lnTo>
                  <a:lnTo>
                    <a:pt x="8516112" y="9143"/>
                  </a:lnTo>
                  <a:close/>
                </a:path>
                <a:path w="8555990" h="2289175">
                  <a:moveTo>
                    <a:pt x="8548115" y="8381"/>
                  </a:moveTo>
                  <a:lnTo>
                    <a:pt x="8546592" y="7619"/>
                  </a:lnTo>
                  <a:lnTo>
                    <a:pt x="8546592" y="1524"/>
                  </a:lnTo>
                  <a:lnTo>
                    <a:pt x="8549640" y="0"/>
                  </a:lnTo>
                  <a:lnTo>
                    <a:pt x="8552688" y="0"/>
                  </a:lnTo>
                  <a:lnTo>
                    <a:pt x="8555736" y="1524"/>
                  </a:lnTo>
                  <a:lnTo>
                    <a:pt x="8555736" y="4571"/>
                  </a:lnTo>
                  <a:lnTo>
                    <a:pt x="8548115" y="4571"/>
                  </a:lnTo>
                  <a:lnTo>
                    <a:pt x="8548115" y="8381"/>
                  </a:lnTo>
                  <a:close/>
                </a:path>
                <a:path w="8555990" h="2289175">
                  <a:moveTo>
                    <a:pt x="8552688" y="9143"/>
                  </a:moveTo>
                  <a:lnTo>
                    <a:pt x="8549640" y="9143"/>
                  </a:lnTo>
                  <a:lnTo>
                    <a:pt x="8548115" y="8381"/>
                  </a:lnTo>
                  <a:lnTo>
                    <a:pt x="8548115" y="4571"/>
                  </a:lnTo>
                  <a:lnTo>
                    <a:pt x="8552688" y="9143"/>
                  </a:lnTo>
                  <a:close/>
                </a:path>
                <a:path w="8555990" h="2289175">
                  <a:moveTo>
                    <a:pt x="8555736" y="9143"/>
                  </a:moveTo>
                  <a:lnTo>
                    <a:pt x="8552688" y="9143"/>
                  </a:lnTo>
                  <a:lnTo>
                    <a:pt x="8548115" y="4571"/>
                  </a:lnTo>
                  <a:lnTo>
                    <a:pt x="8555736" y="4571"/>
                  </a:lnTo>
                  <a:lnTo>
                    <a:pt x="8555736" y="9143"/>
                  </a:lnTo>
                  <a:close/>
                </a:path>
                <a:path w="8555990" h="2289175">
                  <a:moveTo>
                    <a:pt x="8552688" y="32003"/>
                  </a:moveTo>
                  <a:lnTo>
                    <a:pt x="8549640" y="30479"/>
                  </a:lnTo>
                  <a:lnTo>
                    <a:pt x="8548115" y="27432"/>
                  </a:lnTo>
                  <a:lnTo>
                    <a:pt x="8548115" y="8381"/>
                  </a:lnTo>
                  <a:lnTo>
                    <a:pt x="8549640" y="9143"/>
                  </a:lnTo>
                  <a:lnTo>
                    <a:pt x="8555736" y="9143"/>
                  </a:lnTo>
                  <a:lnTo>
                    <a:pt x="8555736" y="30479"/>
                  </a:lnTo>
                  <a:lnTo>
                    <a:pt x="8552688" y="32003"/>
                  </a:lnTo>
                  <a:close/>
                </a:path>
                <a:path w="8555990" h="2289175">
                  <a:moveTo>
                    <a:pt x="8555736" y="89916"/>
                  </a:moveTo>
                  <a:lnTo>
                    <a:pt x="8549640" y="89916"/>
                  </a:lnTo>
                  <a:lnTo>
                    <a:pt x="8548115" y="86867"/>
                  </a:lnTo>
                  <a:lnTo>
                    <a:pt x="8548115" y="60959"/>
                  </a:lnTo>
                  <a:lnTo>
                    <a:pt x="8549640" y="57911"/>
                  </a:lnTo>
                  <a:lnTo>
                    <a:pt x="8552688" y="56387"/>
                  </a:lnTo>
                  <a:lnTo>
                    <a:pt x="8555736" y="57911"/>
                  </a:lnTo>
                  <a:lnTo>
                    <a:pt x="8555736" y="89916"/>
                  </a:lnTo>
                  <a:close/>
                </a:path>
                <a:path w="8555990" h="2289175">
                  <a:moveTo>
                    <a:pt x="8552688" y="149351"/>
                  </a:moveTo>
                  <a:lnTo>
                    <a:pt x="8549640" y="147827"/>
                  </a:lnTo>
                  <a:lnTo>
                    <a:pt x="8548115" y="144779"/>
                  </a:lnTo>
                  <a:lnTo>
                    <a:pt x="8548115" y="118871"/>
                  </a:lnTo>
                  <a:lnTo>
                    <a:pt x="8549640" y="115824"/>
                  </a:lnTo>
                  <a:lnTo>
                    <a:pt x="8555736" y="115824"/>
                  </a:lnTo>
                  <a:lnTo>
                    <a:pt x="8555736" y="147827"/>
                  </a:lnTo>
                  <a:lnTo>
                    <a:pt x="8552688" y="149351"/>
                  </a:lnTo>
                  <a:close/>
                </a:path>
                <a:path w="8555990" h="2289175">
                  <a:moveTo>
                    <a:pt x="8552688" y="207263"/>
                  </a:moveTo>
                  <a:lnTo>
                    <a:pt x="8549640" y="205740"/>
                  </a:lnTo>
                  <a:lnTo>
                    <a:pt x="8548115" y="202691"/>
                  </a:lnTo>
                  <a:lnTo>
                    <a:pt x="8548115" y="178308"/>
                  </a:lnTo>
                  <a:lnTo>
                    <a:pt x="8549640" y="175259"/>
                  </a:lnTo>
                  <a:lnTo>
                    <a:pt x="8552688" y="173735"/>
                  </a:lnTo>
                  <a:lnTo>
                    <a:pt x="8555736" y="175259"/>
                  </a:lnTo>
                  <a:lnTo>
                    <a:pt x="8555736" y="205740"/>
                  </a:lnTo>
                  <a:lnTo>
                    <a:pt x="8552688" y="207263"/>
                  </a:lnTo>
                  <a:close/>
                </a:path>
                <a:path w="8555990" h="2289175">
                  <a:moveTo>
                    <a:pt x="8555736" y="265175"/>
                  </a:moveTo>
                  <a:lnTo>
                    <a:pt x="8549640" y="265175"/>
                  </a:lnTo>
                  <a:lnTo>
                    <a:pt x="8548115" y="262127"/>
                  </a:lnTo>
                  <a:lnTo>
                    <a:pt x="8548115" y="236219"/>
                  </a:lnTo>
                  <a:lnTo>
                    <a:pt x="8549640" y="233171"/>
                  </a:lnTo>
                  <a:lnTo>
                    <a:pt x="8552688" y="231648"/>
                  </a:lnTo>
                  <a:lnTo>
                    <a:pt x="8555736" y="233171"/>
                  </a:lnTo>
                  <a:lnTo>
                    <a:pt x="8555736" y="265175"/>
                  </a:lnTo>
                  <a:close/>
                </a:path>
                <a:path w="8555990" h="2289175">
                  <a:moveTo>
                    <a:pt x="8552688" y="324611"/>
                  </a:moveTo>
                  <a:lnTo>
                    <a:pt x="8549640" y="323087"/>
                  </a:lnTo>
                  <a:lnTo>
                    <a:pt x="8548115" y="320040"/>
                  </a:lnTo>
                  <a:lnTo>
                    <a:pt x="8548115" y="295656"/>
                  </a:lnTo>
                  <a:lnTo>
                    <a:pt x="8549640" y="292608"/>
                  </a:lnTo>
                  <a:lnTo>
                    <a:pt x="8552688" y="291083"/>
                  </a:lnTo>
                  <a:lnTo>
                    <a:pt x="8555736" y="292608"/>
                  </a:lnTo>
                  <a:lnTo>
                    <a:pt x="8555736" y="323087"/>
                  </a:lnTo>
                  <a:lnTo>
                    <a:pt x="8552688" y="324611"/>
                  </a:lnTo>
                  <a:close/>
                </a:path>
                <a:path w="8555990" h="2289175">
                  <a:moveTo>
                    <a:pt x="8552688" y="382524"/>
                  </a:moveTo>
                  <a:lnTo>
                    <a:pt x="8549640" y="381000"/>
                  </a:lnTo>
                  <a:lnTo>
                    <a:pt x="8548115" y="377951"/>
                  </a:lnTo>
                  <a:lnTo>
                    <a:pt x="8548115" y="353567"/>
                  </a:lnTo>
                  <a:lnTo>
                    <a:pt x="8549640" y="350519"/>
                  </a:lnTo>
                  <a:lnTo>
                    <a:pt x="8552688" y="348995"/>
                  </a:lnTo>
                  <a:lnTo>
                    <a:pt x="8555736" y="350519"/>
                  </a:lnTo>
                  <a:lnTo>
                    <a:pt x="8555736" y="381000"/>
                  </a:lnTo>
                  <a:lnTo>
                    <a:pt x="8552688" y="382524"/>
                  </a:lnTo>
                  <a:close/>
                </a:path>
                <a:path w="8555990" h="2289175">
                  <a:moveTo>
                    <a:pt x="8555736" y="440435"/>
                  </a:moveTo>
                  <a:lnTo>
                    <a:pt x="8549640" y="440435"/>
                  </a:lnTo>
                  <a:lnTo>
                    <a:pt x="8548115" y="437387"/>
                  </a:lnTo>
                  <a:lnTo>
                    <a:pt x="8548115" y="411479"/>
                  </a:lnTo>
                  <a:lnTo>
                    <a:pt x="8549640" y="408432"/>
                  </a:lnTo>
                  <a:lnTo>
                    <a:pt x="8555736" y="408432"/>
                  </a:lnTo>
                  <a:lnTo>
                    <a:pt x="8555736" y="440435"/>
                  </a:lnTo>
                  <a:close/>
                </a:path>
                <a:path w="8555990" h="2289175">
                  <a:moveTo>
                    <a:pt x="8552688" y="499871"/>
                  </a:moveTo>
                  <a:lnTo>
                    <a:pt x="8549640" y="498348"/>
                  </a:lnTo>
                  <a:lnTo>
                    <a:pt x="8548115" y="495300"/>
                  </a:lnTo>
                  <a:lnTo>
                    <a:pt x="8548115" y="470916"/>
                  </a:lnTo>
                  <a:lnTo>
                    <a:pt x="8549640" y="467867"/>
                  </a:lnTo>
                  <a:lnTo>
                    <a:pt x="8552688" y="466343"/>
                  </a:lnTo>
                  <a:lnTo>
                    <a:pt x="8555736" y="467867"/>
                  </a:lnTo>
                  <a:lnTo>
                    <a:pt x="8555736" y="498348"/>
                  </a:lnTo>
                  <a:lnTo>
                    <a:pt x="8552688" y="499871"/>
                  </a:lnTo>
                  <a:close/>
                </a:path>
                <a:path w="8555990" h="2289175">
                  <a:moveTo>
                    <a:pt x="8552688" y="557783"/>
                  </a:moveTo>
                  <a:lnTo>
                    <a:pt x="8549640" y="556259"/>
                  </a:lnTo>
                  <a:lnTo>
                    <a:pt x="8548115" y="553211"/>
                  </a:lnTo>
                  <a:lnTo>
                    <a:pt x="8548115" y="528827"/>
                  </a:lnTo>
                  <a:lnTo>
                    <a:pt x="8549640" y="525779"/>
                  </a:lnTo>
                  <a:lnTo>
                    <a:pt x="8552688" y="524256"/>
                  </a:lnTo>
                  <a:lnTo>
                    <a:pt x="8555736" y="525779"/>
                  </a:lnTo>
                  <a:lnTo>
                    <a:pt x="8555736" y="556259"/>
                  </a:lnTo>
                  <a:lnTo>
                    <a:pt x="8552688" y="557783"/>
                  </a:lnTo>
                  <a:close/>
                </a:path>
                <a:path w="8555990" h="2289175">
                  <a:moveTo>
                    <a:pt x="8552688" y="617219"/>
                  </a:moveTo>
                  <a:lnTo>
                    <a:pt x="8549640" y="615695"/>
                  </a:lnTo>
                  <a:lnTo>
                    <a:pt x="8548115" y="612648"/>
                  </a:lnTo>
                  <a:lnTo>
                    <a:pt x="8548115" y="586740"/>
                  </a:lnTo>
                  <a:lnTo>
                    <a:pt x="8549640" y="583692"/>
                  </a:lnTo>
                  <a:lnTo>
                    <a:pt x="8555736" y="583692"/>
                  </a:lnTo>
                  <a:lnTo>
                    <a:pt x="8555736" y="615695"/>
                  </a:lnTo>
                  <a:lnTo>
                    <a:pt x="8552688" y="617219"/>
                  </a:lnTo>
                  <a:close/>
                </a:path>
                <a:path w="8555990" h="2289175">
                  <a:moveTo>
                    <a:pt x="8552688" y="675131"/>
                  </a:moveTo>
                  <a:lnTo>
                    <a:pt x="8549640" y="673608"/>
                  </a:lnTo>
                  <a:lnTo>
                    <a:pt x="8548115" y="670559"/>
                  </a:lnTo>
                  <a:lnTo>
                    <a:pt x="8548115" y="646175"/>
                  </a:lnTo>
                  <a:lnTo>
                    <a:pt x="8549640" y="643127"/>
                  </a:lnTo>
                  <a:lnTo>
                    <a:pt x="8552688" y="641604"/>
                  </a:lnTo>
                  <a:lnTo>
                    <a:pt x="8555736" y="643127"/>
                  </a:lnTo>
                  <a:lnTo>
                    <a:pt x="8555736" y="673608"/>
                  </a:lnTo>
                  <a:lnTo>
                    <a:pt x="8552688" y="675131"/>
                  </a:lnTo>
                  <a:close/>
                </a:path>
                <a:path w="8555990" h="2289175">
                  <a:moveTo>
                    <a:pt x="8555736" y="733043"/>
                  </a:moveTo>
                  <a:lnTo>
                    <a:pt x="8549640" y="733043"/>
                  </a:lnTo>
                  <a:lnTo>
                    <a:pt x="8548115" y="729995"/>
                  </a:lnTo>
                  <a:lnTo>
                    <a:pt x="8548115" y="704088"/>
                  </a:lnTo>
                  <a:lnTo>
                    <a:pt x="8549640" y="701040"/>
                  </a:lnTo>
                  <a:lnTo>
                    <a:pt x="8552688" y="699515"/>
                  </a:lnTo>
                  <a:lnTo>
                    <a:pt x="8555736" y="701040"/>
                  </a:lnTo>
                  <a:lnTo>
                    <a:pt x="8555736" y="733043"/>
                  </a:lnTo>
                  <a:close/>
                </a:path>
                <a:path w="8555990" h="2289175">
                  <a:moveTo>
                    <a:pt x="8552688" y="792479"/>
                  </a:moveTo>
                  <a:lnTo>
                    <a:pt x="8549640" y="790956"/>
                  </a:lnTo>
                  <a:lnTo>
                    <a:pt x="8548115" y="787908"/>
                  </a:lnTo>
                  <a:lnTo>
                    <a:pt x="8548115" y="763524"/>
                  </a:lnTo>
                  <a:lnTo>
                    <a:pt x="8549640" y="760475"/>
                  </a:lnTo>
                  <a:lnTo>
                    <a:pt x="8552688" y="758952"/>
                  </a:lnTo>
                  <a:lnTo>
                    <a:pt x="8555736" y="760475"/>
                  </a:lnTo>
                  <a:lnTo>
                    <a:pt x="8555736" y="790956"/>
                  </a:lnTo>
                  <a:lnTo>
                    <a:pt x="8552688" y="792479"/>
                  </a:lnTo>
                  <a:close/>
                </a:path>
                <a:path w="8555990" h="2289175">
                  <a:moveTo>
                    <a:pt x="8552688" y="850392"/>
                  </a:moveTo>
                  <a:lnTo>
                    <a:pt x="8549640" y="848867"/>
                  </a:lnTo>
                  <a:lnTo>
                    <a:pt x="8548115" y="845820"/>
                  </a:lnTo>
                  <a:lnTo>
                    <a:pt x="8548115" y="821436"/>
                  </a:lnTo>
                  <a:lnTo>
                    <a:pt x="8549640" y="818388"/>
                  </a:lnTo>
                  <a:lnTo>
                    <a:pt x="8552688" y="816863"/>
                  </a:lnTo>
                  <a:lnTo>
                    <a:pt x="8555736" y="818388"/>
                  </a:lnTo>
                  <a:lnTo>
                    <a:pt x="8555736" y="848867"/>
                  </a:lnTo>
                  <a:lnTo>
                    <a:pt x="8552688" y="850392"/>
                  </a:lnTo>
                  <a:close/>
                </a:path>
                <a:path w="8555990" h="2289175">
                  <a:moveTo>
                    <a:pt x="8555736" y="908304"/>
                  </a:moveTo>
                  <a:lnTo>
                    <a:pt x="8549640" y="908304"/>
                  </a:lnTo>
                  <a:lnTo>
                    <a:pt x="8548115" y="905256"/>
                  </a:lnTo>
                  <a:lnTo>
                    <a:pt x="8548115" y="879347"/>
                  </a:lnTo>
                  <a:lnTo>
                    <a:pt x="8549640" y="876299"/>
                  </a:lnTo>
                  <a:lnTo>
                    <a:pt x="8555736" y="876299"/>
                  </a:lnTo>
                  <a:lnTo>
                    <a:pt x="8555736" y="908304"/>
                  </a:lnTo>
                  <a:close/>
                </a:path>
                <a:path w="8555990" h="2289175">
                  <a:moveTo>
                    <a:pt x="8552688" y="967740"/>
                  </a:moveTo>
                  <a:lnTo>
                    <a:pt x="8549640" y="966215"/>
                  </a:lnTo>
                  <a:lnTo>
                    <a:pt x="8548115" y="963167"/>
                  </a:lnTo>
                  <a:lnTo>
                    <a:pt x="8548115" y="938783"/>
                  </a:lnTo>
                  <a:lnTo>
                    <a:pt x="8549640" y="935736"/>
                  </a:lnTo>
                  <a:lnTo>
                    <a:pt x="8552688" y="934211"/>
                  </a:lnTo>
                  <a:lnTo>
                    <a:pt x="8555736" y="935736"/>
                  </a:lnTo>
                  <a:lnTo>
                    <a:pt x="8555736" y="966215"/>
                  </a:lnTo>
                  <a:lnTo>
                    <a:pt x="8552688" y="967740"/>
                  </a:lnTo>
                  <a:close/>
                </a:path>
                <a:path w="8555990" h="2289175">
                  <a:moveTo>
                    <a:pt x="8552688" y="1025652"/>
                  </a:moveTo>
                  <a:lnTo>
                    <a:pt x="8549640" y="1024127"/>
                  </a:lnTo>
                  <a:lnTo>
                    <a:pt x="8548115" y="1021079"/>
                  </a:lnTo>
                  <a:lnTo>
                    <a:pt x="8548115" y="996695"/>
                  </a:lnTo>
                  <a:lnTo>
                    <a:pt x="8549640" y="993647"/>
                  </a:lnTo>
                  <a:lnTo>
                    <a:pt x="8552688" y="992124"/>
                  </a:lnTo>
                  <a:lnTo>
                    <a:pt x="8555736" y="993647"/>
                  </a:lnTo>
                  <a:lnTo>
                    <a:pt x="8555736" y="1024127"/>
                  </a:lnTo>
                  <a:lnTo>
                    <a:pt x="8552688" y="1025652"/>
                  </a:lnTo>
                  <a:close/>
                </a:path>
                <a:path w="8555990" h="2289175">
                  <a:moveTo>
                    <a:pt x="8552688" y="1085088"/>
                  </a:moveTo>
                  <a:lnTo>
                    <a:pt x="8549640" y="1083563"/>
                  </a:lnTo>
                  <a:lnTo>
                    <a:pt x="8548115" y="1080515"/>
                  </a:lnTo>
                  <a:lnTo>
                    <a:pt x="8548115" y="1054608"/>
                  </a:lnTo>
                  <a:lnTo>
                    <a:pt x="8549640" y="1051559"/>
                  </a:lnTo>
                  <a:lnTo>
                    <a:pt x="8555736" y="1051559"/>
                  </a:lnTo>
                  <a:lnTo>
                    <a:pt x="8555736" y="1083563"/>
                  </a:lnTo>
                  <a:lnTo>
                    <a:pt x="8552688" y="1085088"/>
                  </a:lnTo>
                  <a:close/>
                </a:path>
                <a:path w="8555990" h="2289175">
                  <a:moveTo>
                    <a:pt x="8552688" y="1142999"/>
                  </a:moveTo>
                  <a:lnTo>
                    <a:pt x="8549640" y="1141475"/>
                  </a:lnTo>
                  <a:lnTo>
                    <a:pt x="8548115" y="1138427"/>
                  </a:lnTo>
                  <a:lnTo>
                    <a:pt x="8548115" y="1114043"/>
                  </a:lnTo>
                  <a:lnTo>
                    <a:pt x="8549640" y="1110995"/>
                  </a:lnTo>
                  <a:lnTo>
                    <a:pt x="8552688" y="1109472"/>
                  </a:lnTo>
                  <a:lnTo>
                    <a:pt x="8555736" y="1110995"/>
                  </a:lnTo>
                  <a:lnTo>
                    <a:pt x="8555736" y="1141475"/>
                  </a:lnTo>
                  <a:lnTo>
                    <a:pt x="8552688" y="1142999"/>
                  </a:lnTo>
                  <a:close/>
                </a:path>
                <a:path w="8555990" h="2289175">
                  <a:moveTo>
                    <a:pt x="8555736" y="1200911"/>
                  </a:moveTo>
                  <a:lnTo>
                    <a:pt x="8549640" y="1200911"/>
                  </a:lnTo>
                  <a:lnTo>
                    <a:pt x="8548115" y="1197863"/>
                  </a:lnTo>
                  <a:lnTo>
                    <a:pt x="8548115" y="1171956"/>
                  </a:lnTo>
                  <a:lnTo>
                    <a:pt x="8549640" y="1168908"/>
                  </a:lnTo>
                  <a:lnTo>
                    <a:pt x="8552688" y="1167383"/>
                  </a:lnTo>
                  <a:lnTo>
                    <a:pt x="8555736" y="1168908"/>
                  </a:lnTo>
                  <a:lnTo>
                    <a:pt x="8555736" y="1200911"/>
                  </a:lnTo>
                  <a:close/>
                </a:path>
                <a:path w="8555990" h="2289175">
                  <a:moveTo>
                    <a:pt x="8552688" y="1260347"/>
                  </a:moveTo>
                  <a:lnTo>
                    <a:pt x="8549640" y="1258824"/>
                  </a:lnTo>
                  <a:lnTo>
                    <a:pt x="8548115" y="1255775"/>
                  </a:lnTo>
                  <a:lnTo>
                    <a:pt x="8548115" y="1229867"/>
                  </a:lnTo>
                  <a:lnTo>
                    <a:pt x="8549640" y="1226820"/>
                  </a:lnTo>
                  <a:lnTo>
                    <a:pt x="8555736" y="1226820"/>
                  </a:lnTo>
                  <a:lnTo>
                    <a:pt x="8555736" y="1258824"/>
                  </a:lnTo>
                  <a:lnTo>
                    <a:pt x="8552688" y="1260347"/>
                  </a:lnTo>
                  <a:close/>
                </a:path>
                <a:path w="8555990" h="2289175">
                  <a:moveTo>
                    <a:pt x="8552688" y="1318259"/>
                  </a:moveTo>
                  <a:lnTo>
                    <a:pt x="8549640" y="1316736"/>
                  </a:lnTo>
                  <a:lnTo>
                    <a:pt x="8548115" y="1313688"/>
                  </a:lnTo>
                  <a:lnTo>
                    <a:pt x="8548115" y="1289304"/>
                  </a:lnTo>
                  <a:lnTo>
                    <a:pt x="8549640" y="1286256"/>
                  </a:lnTo>
                  <a:lnTo>
                    <a:pt x="8552688" y="1284731"/>
                  </a:lnTo>
                  <a:lnTo>
                    <a:pt x="8555736" y="1286256"/>
                  </a:lnTo>
                  <a:lnTo>
                    <a:pt x="8555736" y="1316736"/>
                  </a:lnTo>
                  <a:lnTo>
                    <a:pt x="8552688" y="1318259"/>
                  </a:lnTo>
                  <a:close/>
                </a:path>
                <a:path w="8555990" h="2289175">
                  <a:moveTo>
                    <a:pt x="8555736" y="1376172"/>
                  </a:moveTo>
                  <a:lnTo>
                    <a:pt x="8549640" y="1376172"/>
                  </a:lnTo>
                  <a:lnTo>
                    <a:pt x="8548115" y="1373124"/>
                  </a:lnTo>
                  <a:lnTo>
                    <a:pt x="8548115" y="1347215"/>
                  </a:lnTo>
                  <a:lnTo>
                    <a:pt x="8549640" y="1344167"/>
                  </a:lnTo>
                  <a:lnTo>
                    <a:pt x="8552688" y="1342643"/>
                  </a:lnTo>
                  <a:lnTo>
                    <a:pt x="8555736" y="1344167"/>
                  </a:lnTo>
                  <a:lnTo>
                    <a:pt x="8555736" y="1376172"/>
                  </a:lnTo>
                  <a:close/>
                </a:path>
                <a:path w="8555990" h="2289175">
                  <a:moveTo>
                    <a:pt x="8552688" y="1435608"/>
                  </a:moveTo>
                  <a:lnTo>
                    <a:pt x="8549640" y="1434083"/>
                  </a:lnTo>
                  <a:lnTo>
                    <a:pt x="8548115" y="1431036"/>
                  </a:lnTo>
                  <a:lnTo>
                    <a:pt x="8548115" y="1406652"/>
                  </a:lnTo>
                  <a:lnTo>
                    <a:pt x="8549640" y="1403604"/>
                  </a:lnTo>
                  <a:lnTo>
                    <a:pt x="8552688" y="1402079"/>
                  </a:lnTo>
                  <a:lnTo>
                    <a:pt x="8555736" y="1403604"/>
                  </a:lnTo>
                  <a:lnTo>
                    <a:pt x="8555736" y="1434083"/>
                  </a:lnTo>
                  <a:lnTo>
                    <a:pt x="8552688" y="1435608"/>
                  </a:lnTo>
                  <a:close/>
                </a:path>
                <a:path w="8555990" h="2289175">
                  <a:moveTo>
                    <a:pt x="8552688" y="1493520"/>
                  </a:moveTo>
                  <a:lnTo>
                    <a:pt x="8549640" y="1491995"/>
                  </a:lnTo>
                  <a:lnTo>
                    <a:pt x="8548115" y="1488947"/>
                  </a:lnTo>
                  <a:lnTo>
                    <a:pt x="8548115" y="1464563"/>
                  </a:lnTo>
                  <a:lnTo>
                    <a:pt x="8549640" y="1461515"/>
                  </a:lnTo>
                  <a:lnTo>
                    <a:pt x="8552688" y="1459992"/>
                  </a:lnTo>
                  <a:lnTo>
                    <a:pt x="8555736" y="1461515"/>
                  </a:lnTo>
                  <a:lnTo>
                    <a:pt x="8555736" y="1491995"/>
                  </a:lnTo>
                  <a:lnTo>
                    <a:pt x="8552688" y="1493520"/>
                  </a:lnTo>
                  <a:close/>
                </a:path>
                <a:path w="8555990" h="2289175">
                  <a:moveTo>
                    <a:pt x="8555736" y="1551431"/>
                  </a:moveTo>
                  <a:lnTo>
                    <a:pt x="8549640" y="1551431"/>
                  </a:lnTo>
                  <a:lnTo>
                    <a:pt x="8548115" y="1548383"/>
                  </a:lnTo>
                  <a:lnTo>
                    <a:pt x="8548115" y="1522476"/>
                  </a:lnTo>
                  <a:lnTo>
                    <a:pt x="8549640" y="1519427"/>
                  </a:lnTo>
                  <a:lnTo>
                    <a:pt x="8555736" y="1519427"/>
                  </a:lnTo>
                  <a:lnTo>
                    <a:pt x="8555736" y="1551431"/>
                  </a:lnTo>
                  <a:close/>
                </a:path>
                <a:path w="8555990" h="2289175">
                  <a:moveTo>
                    <a:pt x="8552688" y="1610867"/>
                  </a:moveTo>
                  <a:lnTo>
                    <a:pt x="8549640" y="1609343"/>
                  </a:lnTo>
                  <a:lnTo>
                    <a:pt x="8548115" y="1606295"/>
                  </a:lnTo>
                  <a:lnTo>
                    <a:pt x="8548115" y="1581911"/>
                  </a:lnTo>
                  <a:lnTo>
                    <a:pt x="8549640" y="1578863"/>
                  </a:lnTo>
                  <a:lnTo>
                    <a:pt x="8552688" y="1577340"/>
                  </a:lnTo>
                  <a:lnTo>
                    <a:pt x="8555736" y="1578863"/>
                  </a:lnTo>
                  <a:lnTo>
                    <a:pt x="8555736" y="1609343"/>
                  </a:lnTo>
                  <a:lnTo>
                    <a:pt x="8552688" y="1610867"/>
                  </a:lnTo>
                  <a:close/>
                </a:path>
                <a:path w="8555990" h="2289175">
                  <a:moveTo>
                    <a:pt x="8552688" y="1668779"/>
                  </a:moveTo>
                  <a:lnTo>
                    <a:pt x="8549640" y="1667256"/>
                  </a:lnTo>
                  <a:lnTo>
                    <a:pt x="8548115" y="1664208"/>
                  </a:lnTo>
                  <a:lnTo>
                    <a:pt x="8548115" y="1639824"/>
                  </a:lnTo>
                  <a:lnTo>
                    <a:pt x="8549640" y="1636776"/>
                  </a:lnTo>
                  <a:lnTo>
                    <a:pt x="8552688" y="1635252"/>
                  </a:lnTo>
                  <a:lnTo>
                    <a:pt x="8555736" y="1636776"/>
                  </a:lnTo>
                  <a:lnTo>
                    <a:pt x="8555736" y="1667256"/>
                  </a:lnTo>
                  <a:lnTo>
                    <a:pt x="8552688" y="1668779"/>
                  </a:lnTo>
                  <a:close/>
                </a:path>
                <a:path w="8555990" h="2289175">
                  <a:moveTo>
                    <a:pt x="8552688" y="1728215"/>
                  </a:moveTo>
                  <a:lnTo>
                    <a:pt x="8549640" y="1726692"/>
                  </a:lnTo>
                  <a:lnTo>
                    <a:pt x="8548115" y="1723643"/>
                  </a:lnTo>
                  <a:lnTo>
                    <a:pt x="8548115" y="1697736"/>
                  </a:lnTo>
                  <a:lnTo>
                    <a:pt x="8549640" y="1694688"/>
                  </a:lnTo>
                  <a:lnTo>
                    <a:pt x="8555736" y="1694688"/>
                  </a:lnTo>
                  <a:lnTo>
                    <a:pt x="8555736" y="1726692"/>
                  </a:lnTo>
                  <a:lnTo>
                    <a:pt x="8552688" y="1728215"/>
                  </a:lnTo>
                  <a:close/>
                </a:path>
                <a:path w="8555990" h="2289175">
                  <a:moveTo>
                    <a:pt x="8552688" y="1786127"/>
                  </a:moveTo>
                  <a:lnTo>
                    <a:pt x="8549640" y="1784604"/>
                  </a:lnTo>
                  <a:lnTo>
                    <a:pt x="8548115" y="1781556"/>
                  </a:lnTo>
                  <a:lnTo>
                    <a:pt x="8548115" y="1757172"/>
                  </a:lnTo>
                  <a:lnTo>
                    <a:pt x="8549640" y="1754124"/>
                  </a:lnTo>
                  <a:lnTo>
                    <a:pt x="8552688" y="1752599"/>
                  </a:lnTo>
                  <a:lnTo>
                    <a:pt x="8555736" y="1754124"/>
                  </a:lnTo>
                  <a:lnTo>
                    <a:pt x="8555736" y="1784604"/>
                  </a:lnTo>
                  <a:lnTo>
                    <a:pt x="8552688" y="1786127"/>
                  </a:lnTo>
                  <a:close/>
                </a:path>
                <a:path w="8555990" h="2289175">
                  <a:moveTo>
                    <a:pt x="8555736" y="1844040"/>
                  </a:moveTo>
                  <a:lnTo>
                    <a:pt x="8549640" y="1844040"/>
                  </a:lnTo>
                  <a:lnTo>
                    <a:pt x="8548115" y="1840992"/>
                  </a:lnTo>
                  <a:lnTo>
                    <a:pt x="8548115" y="1815083"/>
                  </a:lnTo>
                  <a:lnTo>
                    <a:pt x="8549640" y="1812036"/>
                  </a:lnTo>
                  <a:lnTo>
                    <a:pt x="8552688" y="1810511"/>
                  </a:lnTo>
                  <a:lnTo>
                    <a:pt x="8555736" y="1812036"/>
                  </a:lnTo>
                  <a:lnTo>
                    <a:pt x="8555736" y="1844040"/>
                  </a:lnTo>
                  <a:close/>
                </a:path>
                <a:path w="8555990" h="2289175">
                  <a:moveTo>
                    <a:pt x="8552688" y="1903476"/>
                  </a:moveTo>
                  <a:lnTo>
                    <a:pt x="8549640" y="1901952"/>
                  </a:lnTo>
                  <a:lnTo>
                    <a:pt x="8548115" y="1898904"/>
                  </a:lnTo>
                  <a:lnTo>
                    <a:pt x="8548115" y="1872995"/>
                  </a:lnTo>
                  <a:lnTo>
                    <a:pt x="8549640" y="1869947"/>
                  </a:lnTo>
                  <a:lnTo>
                    <a:pt x="8555736" y="1869947"/>
                  </a:lnTo>
                  <a:lnTo>
                    <a:pt x="8555736" y="1901952"/>
                  </a:lnTo>
                  <a:lnTo>
                    <a:pt x="8552688" y="1903476"/>
                  </a:lnTo>
                  <a:close/>
                </a:path>
                <a:path w="8555990" h="2289175">
                  <a:moveTo>
                    <a:pt x="8552688" y="1961388"/>
                  </a:moveTo>
                  <a:lnTo>
                    <a:pt x="8549640" y="1959863"/>
                  </a:lnTo>
                  <a:lnTo>
                    <a:pt x="8548115" y="1956815"/>
                  </a:lnTo>
                  <a:lnTo>
                    <a:pt x="8548115" y="1932431"/>
                  </a:lnTo>
                  <a:lnTo>
                    <a:pt x="8549640" y="1929383"/>
                  </a:lnTo>
                  <a:lnTo>
                    <a:pt x="8552688" y="1927860"/>
                  </a:lnTo>
                  <a:lnTo>
                    <a:pt x="8555736" y="1929383"/>
                  </a:lnTo>
                  <a:lnTo>
                    <a:pt x="8555736" y="1959863"/>
                  </a:lnTo>
                  <a:lnTo>
                    <a:pt x="8552688" y="1961388"/>
                  </a:lnTo>
                  <a:close/>
                </a:path>
                <a:path w="8555990" h="2289175">
                  <a:moveTo>
                    <a:pt x="8555736" y="2019299"/>
                  </a:moveTo>
                  <a:lnTo>
                    <a:pt x="8549640" y="2019299"/>
                  </a:lnTo>
                  <a:lnTo>
                    <a:pt x="8548115" y="2016252"/>
                  </a:lnTo>
                  <a:lnTo>
                    <a:pt x="8548115" y="1990343"/>
                  </a:lnTo>
                  <a:lnTo>
                    <a:pt x="8549640" y="1987295"/>
                  </a:lnTo>
                  <a:lnTo>
                    <a:pt x="8552688" y="1985772"/>
                  </a:lnTo>
                  <a:lnTo>
                    <a:pt x="8555736" y="1987295"/>
                  </a:lnTo>
                  <a:lnTo>
                    <a:pt x="8555736" y="2019299"/>
                  </a:lnTo>
                  <a:close/>
                </a:path>
                <a:path w="8555990" h="2289175">
                  <a:moveTo>
                    <a:pt x="8552688" y="2078736"/>
                  </a:moveTo>
                  <a:lnTo>
                    <a:pt x="8549640" y="2077211"/>
                  </a:lnTo>
                  <a:lnTo>
                    <a:pt x="8548115" y="2074163"/>
                  </a:lnTo>
                  <a:lnTo>
                    <a:pt x="8548115" y="2049779"/>
                  </a:lnTo>
                  <a:lnTo>
                    <a:pt x="8549640" y="2046731"/>
                  </a:lnTo>
                  <a:lnTo>
                    <a:pt x="8552688" y="2045208"/>
                  </a:lnTo>
                  <a:lnTo>
                    <a:pt x="8555736" y="2046731"/>
                  </a:lnTo>
                  <a:lnTo>
                    <a:pt x="8555736" y="2077211"/>
                  </a:lnTo>
                  <a:lnTo>
                    <a:pt x="8552688" y="2078736"/>
                  </a:lnTo>
                  <a:close/>
                </a:path>
                <a:path w="8555990" h="2289175">
                  <a:moveTo>
                    <a:pt x="8552688" y="2136647"/>
                  </a:moveTo>
                  <a:lnTo>
                    <a:pt x="8549640" y="2135124"/>
                  </a:lnTo>
                  <a:lnTo>
                    <a:pt x="8548115" y="2132076"/>
                  </a:lnTo>
                  <a:lnTo>
                    <a:pt x="8548115" y="2107692"/>
                  </a:lnTo>
                  <a:lnTo>
                    <a:pt x="8549640" y="2104643"/>
                  </a:lnTo>
                  <a:lnTo>
                    <a:pt x="8552688" y="2103120"/>
                  </a:lnTo>
                  <a:lnTo>
                    <a:pt x="8555736" y="2104643"/>
                  </a:lnTo>
                  <a:lnTo>
                    <a:pt x="8555736" y="2135124"/>
                  </a:lnTo>
                  <a:lnTo>
                    <a:pt x="8552688" y="2136647"/>
                  </a:lnTo>
                  <a:close/>
                </a:path>
                <a:path w="8555990" h="2289175">
                  <a:moveTo>
                    <a:pt x="8555736" y="2194560"/>
                  </a:moveTo>
                  <a:lnTo>
                    <a:pt x="8549640" y="2194560"/>
                  </a:lnTo>
                  <a:lnTo>
                    <a:pt x="8548115" y="2191511"/>
                  </a:lnTo>
                  <a:lnTo>
                    <a:pt x="8548115" y="2165604"/>
                  </a:lnTo>
                  <a:lnTo>
                    <a:pt x="8549640" y="2162556"/>
                  </a:lnTo>
                  <a:lnTo>
                    <a:pt x="8555736" y="2162556"/>
                  </a:lnTo>
                  <a:lnTo>
                    <a:pt x="8555736" y="2194560"/>
                  </a:lnTo>
                  <a:close/>
                </a:path>
                <a:path w="8555990" h="2289175">
                  <a:moveTo>
                    <a:pt x="8552688" y="2253995"/>
                  </a:moveTo>
                  <a:lnTo>
                    <a:pt x="8549640" y="2252472"/>
                  </a:lnTo>
                  <a:lnTo>
                    <a:pt x="8548115" y="2249424"/>
                  </a:lnTo>
                  <a:lnTo>
                    <a:pt x="8548115" y="2225040"/>
                  </a:lnTo>
                  <a:lnTo>
                    <a:pt x="8549640" y="2221992"/>
                  </a:lnTo>
                  <a:lnTo>
                    <a:pt x="8552688" y="2220467"/>
                  </a:lnTo>
                  <a:lnTo>
                    <a:pt x="8555736" y="2221992"/>
                  </a:lnTo>
                  <a:lnTo>
                    <a:pt x="8555736" y="2252472"/>
                  </a:lnTo>
                  <a:lnTo>
                    <a:pt x="8552688" y="2253995"/>
                  </a:lnTo>
                  <a:close/>
                </a:path>
                <a:path w="8555990" h="2289175">
                  <a:moveTo>
                    <a:pt x="8548115" y="2284476"/>
                  </a:moveTo>
                  <a:lnTo>
                    <a:pt x="8548115" y="2282952"/>
                  </a:lnTo>
                  <a:lnTo>
                    <a:pt x="8549640" y="2279904"/>
                  </a:lnTo>
                  <a:lnTo>
                    <a:pt x="8552688" y="2278379"/>
                  </a:lnTo>
                  <a:lnTo>
                    <a:pt x="8555736" y="2279904"/>
                  </a:lnTo>
                  <a:lnTo>
                    <a:pt x="8552688" y="2279904"/>
                  </a:lnTo>
                  <a:lnTo>
                    <a:pt x="8548115" y="2284476"/>
                  </a:lnTo>
                  <a:close/>
                </a:path>
                <a:path w="8555990" h="2289175">
                  <a:moveTo>
                    <a:pt x="8552688" y="2289047"/>
                  </a:moveTo>
                  <a:lnTo>
                    <a:pt x="8528304" y="2289047"/>
                  </a:lnTo>
                  <a:lnTo>
                    <a:pt x="8525256" y="2287524"/>
                  </a:lnTo>
                  <a:lnTo>
                    <a:pt x="8525256" y="2281427"/>
                  </a:lnTo>
                  <a:lnTo>
                    <a:pt x="8528304" y="2279904"/>
                  </a:lnTo>
                  <a:lnTo>
                    <a:pt x="8549640" y="2279904"/>
                  </a:lnTo>
                  <a:lnTo>
                    <a:pt x="8548115" y="2282952"/>
                  </a:lnTo>
                  <a:lnTo>
                    <a:pt x="8548115" y="2284476"/>
                  </a:lnTo>
                  <a:lnTo>
                    <a:pt x="8555736" y="2284476"/>
                  </a:lnTo>
                  <a:lnTo>
                    <a:pt x="8555736" y="2287524"/>
                  </a:lnTo>
                  <a:lnTo>
                    <a:pt x="8552688" y="2289047"/>
                  </a:lnTo>
                  <a:close/>
                </a:path>
                <a:path w="8555990" h="2289175">
                  <a:moveTo>
                    <a:pt x="8555736" y="2284476"/>
                  </a:moveTo>
                  <a:lnTo>
                    <a:pt x="8548115" y="2284476"/>
                  </a:lnTo>
                  <a:lnTo>
                    <a:pt x="8552688" y="2279904"/>
                  </a:lnTo>
                  <a:lnTo>
                    <a:pt x="8555736" y="2279904"/>
                  </a:lnTo>
                  <a:lnTo>
                    <a:pt x="8555736" y="2284476"/>
                  </a:lnTo>
                  <a:close/>
                </a:path>
                <a:path w="8555990" h="2289175">
                  <a:moveTo>
                    <a:pt x="8494776" y="2289047"/>
                  </a:moveTo>
                  <a:lnTo>
                    <a:pt x="8470392" y="2289047"/>
                  </a:lnTo>
                  <a:lnTo>
                    <a:pt x="8467344" y="2287524"/>
                  </a:lnTo>
                  <a:lnTo>
                    <a:pt x="8465820" y="2284476"/>
                  </a:lnTo>
                  <a:lnTo>
                    <a:pt x="8467344" y="2281427"/>
                  </a:lnTo>
                  <a:lnTo>
                    <a:pt x="8470392" y="2279904"/>
                  </a:lnTo>
                  <a:lnTo>
                    <a:pt x="8494776" y="2279904"/>
                  </a:lnTo>
                  <a:lnTo>
                    <a:pt x="8497824" y="2281427"/>
                  </a:lnTo>
                  <a:lnTo>
                    <a:pt x="8499348" y="2284476"/>
                  </a:lnTo>
                  <a:lnTo>
                    <a:pt x="8497824" y="2287524"/>
                  </a:lnTo>
                  <a:lnTo>
                    <a:pt x="8494776" y="2289047"/>
                  </a:lnTo>
                  <a:close/>
                </a:path>
                <a:path w="8555990" h="2289175">
                  <a:moveTo>
                    <a:pt x="8436864" y="2289047"/>
                  </a:moveTo>
                  <a:lnTo>
                    <a:pt x="8412480" y="2289047"/>
                  </a:lnTo>
                  <a:lnTo>
                    <a:pt x="8409432" y="2287524"/>
                  </a:lnTo>
                  <a:lnTo>
                    <a:pt x="8407908" y="2284476"/>
                  </a:lnTo>
                  <a:lnTo>
                    <a:pt x="8409432" y="2281427"/>
                  </a:lnTo>
                  <a:lnTo>
                    <a:pt x="8412480" y="2279904"/>
                  </a:lnTo>
                  <a:lnTo>
                    <a:pt x="8436864" y="2279904"/>
                  </a:lnTo>
                  <a:lnTo>
                    <a:pt x="8439912" y="2281427"/>
                  </a:lnTo>
                  <a:lnTo>
                    <a:pt x="8441436" y="2284476"/>
                  </a:lnTo>
                  <a:lnTo>
                    <a:pt x="8439912" y="2287524"/>
                  </a:lnTo>
                  <a:lnTo>
                    <a:pt x="8436864" y="2289047"/>
                  </a:lnTo>
                  <a:close/>
                </a:path>
                <a:path w="8555990" h="2289175">
                  <a:moveTo>
                    <a:pt x="8378952" y="2289047"/>
                  </a:moveTo>
                  <a:lnTo>
                    <a:pt x="8353044" y="2289047"/>
                  </a:lnTo>
                  <a:lnTo>
                    <a:pt x="8349996" y="2287524"/>
                  </a:lnTo>
                  <a:lnTo>
                    <a:pt x="8348472" y="2284476"/>
                  </a:lnTo>
                  <a:lnTo>
                    <a:pt x="8349996" y="2281427"/>
                  </a:lnTo>
                  <a:lnTo>
                    <a:pt x="8353044" y="2279904"/>
                  </a:lnTo>
                  <a:lnTo>
                    <a:pt x="8378952" y="2279904"/>
                  </a:lnTo>
                  <a:lnTo>
                    <a:pt x="8381999" y="2281427"/>
                  </a:lnTo>
                  <a:lnTo>
                    <a:pt x="8381999" y="2287524"/>
                  </a:lnTo>
                  <a:lnTo>
                    <a:pt x="8378952" y="2289047"/>
                  </a:lnTo>
                  <a:close/>
                </a:path>
                <a:path w="8555990" h="2289175">
                  <a:moveTo>
                    <a:pt x="8319515" y="2289047"/>
                  </a:moveTo>
                  <a:lnTo>
                    <a:pt x="8295131" y="2289047"/>
                  </a:lnTo>
                  <a:lnTo>
                    <a:pt x="8292083" y="2287524"/>
                  </a:lnTo>
                  <a:lnTo>
                    <a:pt x="8290560" y="2284476"/>
                  </a:lnTo>
                  <a:lnTo>
                    <a:pt x="8292083" y="2281427"/>
                  </a:lnTo>
                  <a:lnTo>
                    <a:pt x="8295131" y="2279904"/>
                  </a:lnTo>
                  <a:lnTo>
                    <a:pt x="8319515" y="2279904"/>
                  </a:lnTo>
                  <a:lnTo>
                    <a:pt x="8322564" y="2281427"/>
                  </a:lnTo>
                  <a:lnTo>
                    <a:pt x="8324088" y="2284476"/>
                  </a:lnTo>
                  <a:lnTo>
                    <a:pt x="8322564" y="2287524"/>
                  </a:lnTo>
                  <a:lnTo>
                    <a:pt x="8319515" y="2289047"/>
                  </a:lnTo>
                  <a:close/>
                </a:path>
                <a:path w="8555990" h="2289175">
                  <a:moveTo>
                    <a:pt x="8261604" y="2289047"/>
                  </a:moveTo>
                  <a:lnTo>
                    <a:pt x="8235696" y="2289047"/>
                  </a:lnTo>
                  <a:lnTo>
                    <a:pt x="8232648" y="2287524"/>
                  </a:lnTo>
                  <a:lnTo>
                    <a:pt x="8232648" y="2281427"/>
                  </a:lnTo>
                  <a:lnTo>
                    <a:pt x="8235696" y="2279904"/>
                  </a:lnTo>
                  <a:lnTo>
                    <a:pt x="8261604" y="2279904"/>
                  </a:lnTo>
                  <a:lnTo>
                    <a:pt x="8264652" y="2281427"/>
                  </a:lnTo>
                  <a:lnTo>
                    <a:pt x="8266176" y="2284476"/>
                  </a:lnTo>
                  <a:lnTo>
                    <a:pt x="8264652" y="2287524"/>
                  </a:lnTo>
                  <a:lnTo>
                    <a:pt x="8261604" y="2289047"/>
                  </a:lnTo>
                  <a:close/>
                </a:path>
                <a:path w="8555990" h="2289175">
                  <a:moveTo>
                    <a:pt x="8203692" y="2289047"/>
                  </a:moveTo>
                  <a:lnTo>
                    <a:pt x="8177783" y="2289047"/>
                  </a:lnTo>
                  <a:lnTo>
                    <a:pt x="8174736" y="2287524"/>
                  </a:lnTo>
                  <a:lnTo>
                    <a:pt x="8173212" y="2284476"/>
                  </a:lnTo>
                  <a:lnTo>
                    <a:pt x="8174736" y="2281427"/>
                  </a:lnTo>
                  <a:lnTo>
                    <a:pt x="8177783" y="2279904"/>
                  </a:lnTo>
                  <a:lnTo>
                    <a:pt x="8203692" y="2279904"/>
                  </a:lnTo>
                  <a:lnTo>
                    <a:pt x="8206740" y="2281427"/>
                  </a:lnTo>
                  <a:lnTo>
                    <a:pt x="8206740" y="2287524"/>
                  </a:lnTo>
                  <a:lnTo>
                    <a:pt x="8203692" y="2289047"/>
                  </a:lnTo>
                  <a:close/>
                </a:path>
                <a:path w="8555990" h="2289175">
                  <a:moveTo>
                    <a:pt x="8144256" y="2289047"/>
                  </a:moveTo>
                  <a:lnTo>
                    <a:pt x="8119872" y="2289047"/>
                  </a:lnTo>
                  <a:lnTo>
                    <a:pt x="8116824" y="2287524"/>
                  </a:lnTo>
                  <a:lnTo>
                    <a:pt x="8115299" y="2284476"/>
                  </a:lnTo>
                  <a:lnTo>
                    <a:pt x="8116824" y="2281427"/>
                  </a:lnTo>
                  <a:lnTo>
                    <a:pt x="8119872" y="2279904"/>
                  </a:lnTo>
                  <a:lnTo>
                    <a:pt x="8144256" y="2279904"/>
                  </a:lnTo>
                  <a:lnTo>
                    <a:pt x="8147304" y="2281427"/>
                  </a:lnTo>
                  <a:lnTo>
                    <a:pt x="8148828" y="2284476"/>
                  </a:lnTo>
                  <a:lnTo>
                    <a:pt x="8147304" y="2287524"/>
                  </a:lnTo>
                  <a:lnTo>
                    <a:pt x="8144256" y="2289047"/>
                  </a:lnTo>
                  <a:close/>
                </a:path>
                <a:path w="8555990" h="2289175">
                  <a:moveTo>
                    <a:pt x="8086344" y="2289047"/>
                  </a:moveTo>
                  <a:lnTo>
                    <a:pt x="8060436" y="2289047"/>
                  </a:lnTo>
                  <a:lnTo>
                    <a:pt x="8057388" y="2287524"/>
                  </a:lnTo>
                  <a:lnTo>
                    <a:pt x="8057388" y="2281427"/>
                  </a:lnTo>
                  <a:lnTo>
                    <a:pt x="8060436" y="2279904"/>
                  </a:lnTo>
                  <a:lnTo>
                    <a:pt x="8086344" y="2279904"/>
                  </a:lnTo>
                  <a:lnTo>
                    <a:pt x="8089392" y="2281427"/>
                  </a:lnTo>
                  <a:lnTo>
                    <a:pt x="8090915" y="2284476"/>
                  </a:lnTo>
                  <a:lnTo>
                    <a:pt x="8089392" y="2287524"/>
                  </a:lnTo>
                  <a:lnTo>
                    <a:pt x="8086344" y="2289047"/>
                  </a:lnTo>
                  <a:close/>
                </a:path>
                <a:path w="8555990" h="2289175">
                  <a:moveTo>
                    <a:pt x="8026908" y="2289047"/>
                  </a:moveTo>
                  <a:lnTo>
                    <a:pt x="8002524" y="2289047"/>
                  </a:lnTo>
                  <a:lnTo>
                    <a:pt x="7999476" y="2287524"/>
                  </a:lnTo>
                  <a:lnTo>
                    <a:pt x="7997952" y="2284476"/>
                  </a:lnTo>
                  <a:lnTo>
                    <a:pt x="7999476" y="2281427"/>
                  </a:lnTo>
                  <a:lnTo>
                    <a:pt x="8002524" y="2279904"/>
                  </a:lnTo>
                  <a:lnTo>
                    <a:pt x="8026908" y="2279904"/>
                  </a:lnTo>
                  <a:lnTo>
                    <a:pt x="8029956" y="2281427"/>
                  </a:lnTo>
                  <a:lnTo>
                    <a:pt x="8031480" y="2284476"/>
                  </a:lnTo>
                  <a:lnTo>
                    <a:pt x="8029956" y="2287524"/>
                  </a:lnTo>
                  <a:lnTo>
                    <a:pt x="8026908" y="2289047"/>
                  </a:lnTo>
                  <a:close/>
                </a:path>
                <a:path w="8555990" h="2289175">
                  <a:moveTo>
                    <a:pt x="7968996" y="2289047"/>
                  </a:moveTo>
                  <a:lnTo>
                    <a:pt x="7944612" y="2289047"/>
                  </a:lnTo>
                  <a:lnTo>
                    <a:pt x="7941564" y="2287524"/>
                  </a:lnTo>
                  <a:lnTo>
                    <a:pt x="7940040" y="2284476"/>
                  </a:lnTo>
                  <a:lnTo>
                    <a:pt x="7941564" y="2281427"/>
                  </a:lnTo>
                  <a:lnTo>
                    <a:pt x="7944612" y="2279904"/>
                  </a:lnTo>
                  <a:lnTo>
                    <a:pt x="7968996" y="2279904"/>
                  </a:lnTo>
                  <a:lnTo>
                    <a:pt x="7972044" y="2281427"/>
                  </a:lnTo>
                  <a:lnTo>
                    <a:pt x="7973568" y="2284476"/>
                  </a:lnTo>
                  <a:lnTo>
                    <a:pt x="7972044" y="2287524"/>
                  </a:lnTo>
                  <a:lnTo>
                    <a:pt x="7968996" y="2289047"/>
                  </a:lnTo>
                  <a:close/>
                </a:path>
                <a:path w="8555990" h="2289175">
                  <a:moveTo>
                    <a:pt x="7911083" y="2289047"/>
                  </a:moveTo>
                  <a:lnTo>
                    <a:pt x="7885176" y="2289047"/>
                  </a:lnTo>
                  <a:lnTo>
                    <a:pt x="7882128" y="2287524"/>
                  </a:lnTo>
                  <a:lnTo>
                    <a:pt x="7882128" y="2281427"/>
                  </a:lnTo>
                  <a:lnTo>
                    <a:pt x="7885176" y="2279904"/>
                  </a:lnTo>
                  <a:lnTo>
                    <a:pt x="7911083" y="2279904"/>
                  </a:lnTo>
                  <a:lnTo>
                    <a:pt x="7914131" y="2281427"/>
                  </a:lnTo>
                  <a:lnTo>
                    <a:pt x="7914131" y="2287524"/>
                  </a:lnTo>
                  <a:lnTo>
                    <a:pt x="7911083" y="2289047"/>
                  </a:lnTo>
                  <a:close/>
                </a:path>
                <a:path w="8555990" h="2289175">
                  <a:moveTo>
                    <a:pt x="7851648" y="2289047"/>
                  </a:moveTo>
                  <a:lnTo>
                    <a:pt x="7827264" y="2289047"/>
                  </a:lnTo>
                  <a:lnTo>
                    <a:pt x="7824215" y="2287524"/>
                  </a:lnTo>
                  <a:lnTo>
                    <a:pt x="7822692" y="2284476"/>
                  </a:lnTo>
                  <a:lnTo>
                    <a:pt x="7824215" y="2281427"/>
                  </a:lnTo>
                  <a:lnTo>
                    <a:pt x="7827264" y="2279904"/>
                  </a:lnTo>
                  <a:lnTo>
                    <a:pt x="7851648" y="2279904"/>
                  </a:lnTo>
                  <a:lnTo>
                    <a:pt x="7854696" y="2281427"/>
                  </a:lnTo>
                  <a:lnTo>
                    <a:pt x="7856220" y="2284476"/>
                  </a:lnTo>
                  <a:lnTo>
                    <a:pt x="7854696" y="2287524"/>
                  </a:lnTo>
                  <a:lnTo>
                    <a:pt x="7851648" y="2289047"/>
                  </a:lnTo>
                  <a:close/>
                </a:path>
                <a:path w="8555990" h="2289175">
                  <a:moveTo>
                    <a:pt x="7793736" y="2289047"/>
                  </a:moveTo>
                  <a:lnTo>
                    <a:pt x="7769352" y="2289047"/>
                  </a:lnTo>
                  <a:lnTo>
                    <a:pt x="7766304" y="2287524"/>
                  </a:lnTo>
                  <a:lnTo>
                    <a:pt x="7764780" y="2284476"/>
                  </a:lnTo>
                  <a:lnTo>
                    <a:pt x="7766304" y="2281427"/>
                  </a:lnTo>
                  <a:lnTo>
                    <a:pt x="7769352" y="2279904"/>
                  </a:lnTo>
                  <a:lnTo>
                    <a:pt x="7793736" y="2279904"/>
                  </a:lnTo>
                  <a:lnTo>
                    <a:pt x="7796783" y="2281427"/>
                  </a:lnTo>
                  <a:lnTo>
                    <a:pt x="7798308" y="2284476"/>
                  </a:lnTo>
                  <a:lnTo>
                    <a:pt x="7796783" y="2287524"/>
                  </a:lnTo>
                  <a:lnTo>
                    <a:pt x="7793736" y="2289047"/>
                  </a:lnTo>
                  <a:close/>
                </a:path>
                <a:path w="8555990" h="2289175">
                  <a:moveTo>
                    <a:pt x="7735824" y="2289047"/>
                  </a:moveTo>
                  <a:lnTo>
                    <a:pt x="7709915" y="2289047"/>
                  </a:lnTo>
                  <a:lnTo>
                    <a:pt x="7706868" y="2287524"/>
                  </a:lnTo>
                  <a:lnTo>
                    <a:pt x="7705344" y="2284476"/>
                  </a:lnTo>
                  <a:lnTo>
                    <a:pt x="7706868" y="2281427"/>
                  </a:lnTo>
                  <a:lnTo>
                    <a:pt x="7709915" y="2279904"/>
                  </a:lnTo>
                  <a:lnTo>
                    <a:pt x="7735824" y="2279904"/>
                  </a:lnTo>
                  <a:lnTo>
                    <a:pt x="7738872" y="2281427"/>
                  </a:lnTo>
                  <a:lnTo>
                    <a:pt x="7738872" y="2287524"/>
                  </a:lnTo>
                  <a:lnTo>
                    <a:pt x="7735824" y="2289047"/>
                  </a:lnTo>
                  <a:close/>
                </a:path>
                <a:path w="8555990" h="2289175">
                  <a:moveTo>
                    <a:pt x="7676388" y="2289047"/>
                  </a:moveTo>
                  <a:lnTo>
                    <a:pt x="7652004" y="2289047"/>
                  </a:lnTo>
                  <a:lnTo>
                    <a:pt x="7648956" y="2287524"/>
                  </a:lnTo>
                  <a:lnTo>
                    <a:pt x="7647431" y="2284476"/>
                  </a:lnTo>
                  <a:lnTo>
                    <a:pt x="7648956" y="2281427"/>
                  </a:lnTo>
                  <a:lnTo>
                    <a:pt x="7652004" y="2279904"/>
                  </a:lnTo>
                  <a:lnTo>
                    <a:pt x="7676388" y="2279904"/>
                  </a:lnTo>
                  <a:lnTo>
                    <a:pt x="7679436" y="2281427"/>
                  </a:lnTo>
                  <a:lnTo>
                    <a:pt x="7680960" y="2284476"/>
                  </a:lnTo>
                  <a:lnTo>
                    <a:pt x="7679436" y="2287524"/>
                  </a:lnTo>
                  <a:lnTo>
                    <a:pt x="7676388" y="2289047"/>
                  </a:lnTo>
                  <a:close/>
                </a:path>
                <a:path w="8555990" h="2289175">
                  <a:moveTo>
                    <a:pt x="7618476" y="2289047"/>
                  </a:moveTo>
                  <a:lnTo>
                    <a:pt x="7592568" y="2289047"/>
                  </a:lnTo>
                  <a:lnTo>
                    <a:pt x="7589520" y="2287524"/>
                  </a:lnTo>
                  <a:lnTo>
                    <a:pt x="7589520" y="2281427"/>
                  </a:lnTo>
                  <a:lnTo>
                    <a:pt x="7592568" y="2279904"/>
                  </a:lnTo>
                  <a:lnTo>
                    <a:pt x="7618476" y="2279904"/>
                  </a:lnTo>
                  <a:lnTo>
                    <a:pt x="7621524" y="2281427"/>
                  </a:lnTo>
                  <a:lnTo>
                    <a:pt x="7623047" y="2284476"/>
                  </a:lnTo>
                  <a:lnTo>
                    <a:pt x="7621524" y="2287524"/>
                  </a:lnTo>
                  <a:lnTo>
                    <a:pt x="7618476" y="2289047"/>
                  </a:lnTo>
                  <a:close/>
                </a:path>
                <a:path w="8555990" h="2289175">
                  <a:moveTo>
                    <a:pt x="7560564" y="2289047"/>
                  </a:moveTo>
                  <a:lnTo>
                    <a:pt x="7534656" y="2289047"/>
                  </a:lnTo>
                  <a:lnTo>
                    <a:pt x="7531608" y="2287524"/>
                  </a:lnTo>
                  <a:lnTo>
                    <a:pt x="7530083" y="2284476"/>
                  </a:lnTo>
                  <a:lnTo>
                    <a:pt x="7531608" y="2281427"/>
                  </a:lnTo>
                  <a:lnTo>
                    <a:pt x="7534656" y="2279904"/>
                  </a:lnTo>
                  <a:lnTo>
                    <a:pt x="7560564" y="2279904"/>
                  </a:lnTo>
                  <a:lnTo>
                    <a:pt x="7563612" y="2281427"/>
                  </a:lnTo>
                  <a:lnTo>
                    <a:pt x="7563612" y="2287524"/>
                  </a:lnTo>
                  <a:lnTo>
                    <a:pt x="7560564" y="2289047"/>
                  </a:lnTo>
                  <a:close/>
                </a:path>
                <a:path w="8555990" h="2289175">
                  <a:moveTo>
                    <a:pt x="7501128" y="2289047"/>
                  </a:moveTo>
                  <a:lnTo>
                    <a:pt x="7476744" y="2289047"/>
                  </a:lnTo>
                  <a:lnTo>
                    <a:pt x="7473696" y="2287524"/>
                  </a:lnTo>
                  <a:lnTo>
                    <a:pt x="7472172" y="2284476"/>
                  </a:lnTo>
                  <a:lnTo>
                    <a:pt x="7473696" y="2281427"/>
                  </a:lnTo>
                  <a:lnTo>
                    <a:pt x="7476744" y="2279904"/>
                  </a:lnTo>
                  <a:lnTo>
                    <a:pt x="7501128" y="2279904"/>
                  </a:lnTo>
                  <a:lnTo>
                    <a:pt x="7504176" y="2281427"/>
                  </a:lnTo>
                  <a:lnTo>
                    <a:pt x="7505699" y="2284476"/>
                  </a:lnTo>
                  <a:lnTo>
                    <a:pt x="7504176" y="2287524"/>
                  </a:lnTo>
                  <a:lnTo>
                    <a:pt x="7501128" y="2289047"/>
                  </a:lnTo>
                  <a:close/>
                </a:path>
                <a:path w="8555990" h="2289175">
                  <a:moveTo>
                    <a:pt x="7443215" y="2289047"/>
                  </a:moveTo>
                  <a:lnTo>
                    <a:pt x="7417308" y="2289047"/>
                  </a:lnTo>
                  <a:lnTo>
                    <a:pt x="7414260" y="2287524"/>
                  </a:lnTo>
                  <a:lnTo>
                    <a:pt x="7414260" y="2281427"/>
                  </a:lnTo>
                  <a:lnTo>
                    <a:pt x="7417308" y="2279904"/>
                  </a:lnTo>
                  <a:lnTo>
                    <a:pt x="7443215" y="2279904"/>
                  </a:lnTo>
                  <a:lnTo>
                    <a:pt x="7446264" y="2281427"/>
                  </a:lnTo>
                  <a:lnTo>
                    <a:pt x="7447788" y="2284476"/>
                  </a:lnTo>
                  <a:lnTo>
                    <a:pt x="7446264" y="2287524"/>
                  </a:lnTo>
                  <a:lnTo>
                    <a:pt x="7443215" y="2289047"/>
                  </a:lnTo>
                  <a:close/>
                </a:path>
                <a:path w="8555990" h="2289175">
                  <a:moveTo>
                    <a:pt x="7383780" y="2289047"/>
                  </a:moveTo>
                  <a:lnTo>
                    <a:pt x="7359396" y="2289047"/>
                  </a:lnTo>
                  <a:lnTo>
                    <a:pt x="7356347" y="2287524"/>
                  </a:lnTo>
                  <a:lnTo>
                    <a:pt x="7354824" y="2284476"/>
                  </a:lnTo>
                  <a:lnTo>
                    <a:pt x="7356347" y="2281427"/>
                  </a:lnTo>
                  <a:lnTo>
                    <a:pt x="7359396" y="2279904"/>
                  </a:lnTo>
                  <a:lnTo>
                    <a:pt x="7383780" y="2279904"/>
                  </a:lnTo>
                  <a:lnTo>
                    <a:pt x="7386828" y="2281427"/>
                  </a:lnTo>
                  <a:lnTo>
                    <a:pt x="7388352" y="2284476"/>
                  </a:lnTo>
                  <a:lnTo>
                    <a:pt x="7386828" y="2287524"/>
                  </a:lnTo>
                  <a:lnTo>
                    <a:pt x="7383780" y="2289047"/>
                  </a:lnTo>
                  <a:close/>
                </a:path>
                <a:path w="8555990" h="2289175">
                  <a:moveTo>
                    <a:pt x="7325868" y="2289047"/>
                  </a:moveTo>
                  <a:lnTo>
                    <a:pt x="7301483" y="2289047"/>
                  </a:lnTo>
                  <a:lnTo>
                    <a:pt x="7298436" y="2287524"/>
                  </a:lnTo>
                  <a:lnTo>
                    <a:pt x="7296912" y="2284476"/>
                  </a:lnTo>
                  <a:lnTo>
                    <a:pt x="7298436" y="2281427"/>
                  </a:lnTo>
                  <a:lnTo>
                    <a:pt x="7301483" y="2279904"/>
                  </a:lnTo>
                  <a:lnTo>
                    <a:pt x="7325868" y="2279904"/>
                  </a:lnTo>
                  <a:lnTo>
                    <a:pt x="7328915" y="2281427"/>
                  </a:lnTo>
                  <a:lnTo>
                    <a:pt x="7330440" y="2284476"/>
                  </a:lnTo>
                  <a:lnTo>
                    <a:pt x="7328915" y="2287524"/>
                  </a:lnTo>
                  <a:lnTo>
                    <a:pt x="7325868" y="2289047"/>
                  </a:lnTo>
                  <a:close/>
                </a:path>
                <a:path w="8555990" h="2289175">
                  <a:moveTo>
                    <a:pt x="7267956" y="2289047"/>
                  </a:moveTo>
                  <a:lnTo>
                    <a:pt x="7242047" y="2289047"/>
                  </a:lnTo>
                  <a:lnTo>
                    <a:pt x="7238999" y="2287524"/>
                  </a:lnTo>
                  <a:lnTo>
                    <a:pt x="7237476" y="2284476"/>
                  </a:lnTo>
                  <a:lnTo>
                    <a:pt x="7238999" y="2281427"/>
                  </a:lnTo>
                  <a:lnTo>
                    <a:pt x="7242047" y="2279904"/>
                  </a:lnTo>
                  <a:lnTo>
                    <a:pt x="7267956" y="2279904"/>
                  </a:lnTo>
                  <a:lnTo>
                    <a:pt x="7271004" y="2281427"/>
                  </a:lnTo>
                  <a:lnTo>
                    <a:pt x="7271004" y="2287524"/>
                  </a:lnTo>
                  <a:lnTo>
                    <a:pt x="7267956" y="2289047"/>
                  </a:lnTo>
                  <a:close/>
                </a:path>
                <a:path w="8555990" h="2289175">
                  <a:moveTo>
                    <a:pt x="7208520" y="2289047"/>
                  </a:moveTo>
                  <a:lnTo>
                    <a:pt x="7184136" y="2289047"/>
                  </a:lnTo>
                  <a:lnTo>
                    <a:pt x="7181088" y="2287524"/>
                  </a:lnTo>
                  <a:lnTo>
                    <a:pt x="7179564" y="2284476"/>
                  </a:lnTo>
                  <a:lnTo>
                    <a:pt x="7181088" y="2281427"/>
                  </a:lnTo>
                  <a:lnTo>
                    <a:pt x="7184136" y="2279904"/>
                  </a:lnTo>
                  <a:lnTo>
                    <a:pt x="7208520" y="2279904"/>
                  </a:lnTo>
                  <a:lnTo>
                    <a:pt x="7211568" y="2281427"/>
                  </a:lnTo>
                  <a:lnTo>
                    <a:pt x="7213092" y="2284476"/>
                  </a:lnTo>
                  <a:lnTo>
                    <a:pt x="7211568" y="2287524"/>
                  </a:lnTo>
                  <a:lnTo>
                    <a:pt x="7208520" y="2289047"/>
                  </a:lnTo>
                  <a:close/>
                </a:path>
                <a:path w="8555990" h="2289175">
                  <a:moveTo>
                    <a:pt x="7150608" y="2289047"/>
                  </a:moveTo>
                  <a:lnTo>
                    <a:pt x="7126224" y="2289047"/>
                  </a:lnTo>
                  <a:lnTo>
                    <a:pt x="7123176" y="2287524"/>
                  </a:lnTo>
                  <a:lnTo>
                    <a:pt x="7121652" y="2284476"/>
                  </a:lnTo>
                  <a:lnTo>
                    <a:pt x="7123176" y="2281427"/>
                  </a:lnTo>
                  <a:lnTo>
                    <a:pt x="7126224" y="2279904"/>
                  </a:lnTo>
                  <a:lnTo>
                    <a:pt x="7150608" y="2279904"/>
                  </a:lnTo>
                  <a:lnTo>
                    <a:pt x="7153656" y="2281427"/>
                  </a:lnTo>
                  <a:lnTo>
                    <a:pt x="7155180" y="2284476"/>
                  </a:lnTo>
                  <a:lnTo>
                    <a:pt x="7153656" y="2287524"/>
                  </a:lnTo>
                  <a:lnTo>
                    <a:pt x="7150608" y="2289047"/>
                  </a:lnTo>
                  <a:close/>
                </a:path>
                <a:path w="8555990" h="2289175">
                  <a:moveTo>
                    <a:pt x="7092696" y="2289047"/>
                  </a:moveTo>
                  <a:lnTo>
                    <a:pt x="7066788" y="2289047"/>
                  </a:lnTo>
                  <a:lnTo>
                    <a:pt x="7063740" y="2287524"/>
                  </a:lnTo>
                  <a:lnTo>
                    <a:pt x="7062215" y="2284476"/>
                  </a:lnTo>
                  <a:lnTo>
                    <a:pt x="7063740" y="2281427"/>
                  </a:lnTo>
                  <a:lnTo>
                    <a:pt x="7066788" y="2279904"/>
                  </a:lnTo>
                  <a:lnTo>
                    <a:pt x="7092696" y="2279904"/>
                  </a:lnTo>
                  <a:lnTo>
                    <a:pt x="7095744" y="2281427"/>
                  </a:lnTo>
                  <a:lnTo>
                    <a:pt x="7095744" y="2287524"/>
                  </a:lnTo>
                  <a:lnTo>
                    <a:pt x="7092696" y="2289047"/>
                  </a:lnTo>
                  <a:close/>
                </a:path>
                <a:path w="8555990" h="2289175">
                  <a:moveTo>
                    <a:pt x="7033260" y="2289047"/>
                  </a:moveTo>
                  <a:lnTo>
                    <a:pt x="7008876" y="2289047"/>
                  </a:lnTo>
                  <a:lnTo>
                    <a:pt x="7005828" y="2287524"/>
                  </a:lnTo>
                  <a:lnTo>
                    <a:pt x="7004304" y="2284476"/>
                  </a:lnTo>
                  <a:lnTo>
                    <a:pt x="7005828" y="2281427"/>
                  </a:lnTo>
                  <a:lnTo>
                    <a:pt x="7008876" y="2279904"/>
                  </a:lnTo>
                  <a:lnTo>
                    <a:pt x="7033260" y="2279904"/>
                  </a:lnTo>
                  <a:lnTo>
                    <a:pt x="7036308" y="2281427"/>
                  </a:lnTo>
                  <a:lnTo>
                    <a:pt x="7037831" y="2284476"/>
                  </a:lnTo>
                  <a:lnTo>
                    <a:pt x="7036308" y="2287524"/>
                  </a:lnTo>
                  <a:lnTo>
                    <a:pt x="7033260" y="2289047"/>
                  </a:lnTo>
                  <a:close/>
                </a:path>
                <a:path w="8555990" h="2289175">
                  <a:moveTo>
                    <a:pt x="6975347" y="2289047"/>
                  </a:moveTo>
                  <a:lnTo>
                    <a:pt x="6949440" y="2289047"/>
                  </a:lnTo>
                  <a:lnTo>
                    <a:pt x="6946392" y="2287524"/>
                  </a:lnTo>
                  <a:lnTo>
                    <a:pt x="6946392" y="2281427"/>
                  </a:lnTo>
                  <a:lnTo>
                    <a:pt x="6949440" y="2279904"/>
                  </a:lnTo>
                  <a:lnTo>
                    <a:pt x="6975347" y="2279904"/>
                  </a:lnTo>
                  <a:lnTo>
                    <a:pt x="6978396" y="2281427"/>
                  </a:lnTo>
                  <a:lnTo>
                    <a:pt x="6979920" y="2284476"/>
                  </a:lnTo>
                  <a:lnTo>
                    <a:pt x="6978396" y="2287524"/>
                  </a:lnTo>
                  <a:lnTo>
                    <a:pt x="6975347" y="2289047"/>
                  </a:lnTo>
                  <a:close/>
                </a:path>
                <a:path w="8555990" h="2289175">
                  <a:moveTo>
                    <a:pt x="6915912" y="2289047"/>
                  </a:moveTo>
                  <a:lnTo>
                    <a:pt x="6891528" y="2289047"/>
                  </a:lnTo>
                  <a:lnTo>
                    <a:pt x="6888480" y="2287524"/>
                  </a:lnTo>
                  <a:lnTo>
                    <a:pt x="6886956" y="2284476"/>
                  </a:lnTo>
                  <a:lnTo>
                    <a:pt x="6888480" y="2281427"/>
                  </a:lnTo>
                  <a:lnTo>
                    <a:pt x="6891528" y="2279904"/>
                  </a:lnTo>
                  <a:lnTo>
                    <a:pt x="6915912" y="2279904"/>
                  </a:lnTo>
                  <a:lnTo>
                    <a:pt x="6918960" y="2281427"/>
                  </a:lnTo>
                  <a:lnTo>
                    <a:pt x="6920483" y="2284476"/>
                  </a:lnTo>
                  <a:lnTo>
                    <a:pt x="6918960" y="2287524"/>
                  </a:lnTo>
                  <a:lnTo>
                    <a:pt x="6915912" y="2289047"/>
                  </a:lnTo>
                  <a:close/>
                </a:path>
                <a:path w="8555990" h="2289175">
                  <a:moveTo>
                    <a:pt x="6857999" y="2289047"/>
                  </a:moveTo>
                  <a:lnTo>
                    <a:pt x="6833615" y="2289047"/>
                  </a:lnTo>
                  <a:lnTo>
                    <a:pt x="6830568" y="2287524"/>
                  </a:lnTo>
                  <a:lnTo>
                    <a:pt x="6829044" y="2284476"/>
                  </a:lnTo>
                  <a:lnTo>
                    <a:pt x="6830568" y="2281427"/>
                  </a:lnTo>
                  <a:lnTo>
                    <a:pt x="6833615" y="2279904"/>
                  </a:lnTo>
                  <a:lnTo>
                    <a:pt x="6857999" y="2279904"/>
                  </a:lnTo>
                  <a:lnTo>
                    <a:pt x="6861047" y="2281427"/>
                  </a:lnTo>
                  <a:lnTo>
                    <a:pt x="6862572" y="2284476"/>
                  </a:lnTo>
                  <a:lnTo>
                    <a:pt x="6861047" y="2287524"/>
                  </a:lnTo>
                  <a:lnTo>
                    <a:pt x="6857999" y="2289047"/>
                  </a:lnTo>
                  <a:close/>
                </a:path>
                <a:path w="8555990" h="2289175">
                  <a:moveTo>
                    <a:pt x="6800088" y="2289047"/>
                  </a:moveTo>
                  <a:lnTo>
                    <a:pt x="6774180" y="2289047"/>
                  </a:lnTo>
                  <a:lnTo>
                    <a:pt x="6771131" y="2287524"/>
                  </a:lnTo>
                  <a:lnTo>
                    <a:pt x="6771131" y="2281427"/>
                  </a:lnTo>
                  <a:lnTo>
                    <a:pt x="6774180" y="2279904"/>
                  </a:lnTo>
                  <a:lnTo>
                    <a:pt x="6800088" y="2279904"/>
                  </a:lnTo>
                  <a:lnTo>
                    <a:pt x="6803136" y="2281427"/>
                  </a:lnTo>
                  <a:lnTo>
                    <a:pt x="6803136" y="2287524"/>
                  </a:lnTo>
                  <a:lnTo>
                    <a:pt x="6800088" y="2289047"/>
                  </a:lnTo>
                  <a:close/>
                </a:path>
                <a:path w="8555990" h="2289175">
                  <a:moveTo>
                    <a:pt x="6740652" y="2289047"/>
                  </a:moveTo>
                  <a:lnTo>
                    <a:pt x="6716268" y="2289047"/>
                  </a:lnTo>
                  <a:lnTo>
                    <a:pt x="6713220" y="2287524"/>
                  </a:lnTo>
                  <a:lnTo>
                    <a:pt x="6711696" y="2284476"/>
                  </a:lnTo>
                  <a:lnTo>
                    <a:pt x="6713220" y="2281427"/>
                  </a:lnTo>
                  <a:lnTo>
                    <a:pt x="6716268" y="2279904"/>
                  </a:lnTo>
                  <a:lnTo>
                    <a:pt x="6740652" y="2279904"/>
                  </a:lnTo>
                  <a:lnTo>
                    <a:pt x="6743699" y="2281427"/>
                  </a:lnTo>
                  <a:lnTo>
                    <a:pt x="6745224" y="2284476"/>
                  </a:lnTo>
                  <a:lnTo>
                    <a:pt x="6743699" y="2287524"/>
                  </a:lnTo>
                  <a:lnTo>
                    <a:pt x="6740652" y="2289047"/>
                  </a:lnTo>
                  <a:close/>
                </a:path>
                <a:path w="8555990" h="2289175">
                  <a:moveTo>
                    <a:pt x="6682740" y="2289047"/>
                  </a:moveTo>
                  <a:lnTo>
                    <a:pt x="6658356" y="2289047"/>
                  </a:lnTo>
                  <a:lnTo>
                    <a:pt x="6655308" y="2287524"/>
                  </a:lnTo>
                  <a:lnTo>
                    <a:pt x="6653783" y="2284476"/>
                  </a:lnTo>
                  <a:lnTo>
                    <a:pt x="6655308" y="2281427"/>
                  </a:lnTo>
                  <a:lnTo>
                    <a:pt x="6658356" y="2279904"/>
                  </a:lnTo>
                  <a:lnTo>
                    <a:pt x="6682740" y="2279904"/>
                  </a:lnTo>
                  <a:lnTo>
                    <a:pt x="6685788" y="2281427"/>
                  </a:lnTo>
                  <a:lnTo>
                    <a:pt x="6687312" y="2284476"/>
                  </a:lnTo>
                  <a:lnTo>
                    <a:pt x="6685788" y="2287524"/>
                  </a:lnTo>
                  <a:lnTo>
                    <a:pt x="6682740" y="2289047"/>
                  </a:lnTo>
                  <a:close/>
                </a:path>
                <a:path w="8555990" h="2289175">
                  <a:moveTo>
                    <a:pt x="6624828" y="2289047"/>
                  </a:moveTo>
                  <a:lnTo>
                    <a:pt x="6598920" y="2289047"/>
                  </a:lnTo>
                  <a:lnTo>
                    <a:pt x="6595872" y="2287524"/>
                  </a:lnTo>
                  <a:lnTo>
                    <a:pt x="6594347" y="2284476"/>
                  </a:lnTo>
                  <a:lnTo>
                    <a:pt x="6595872" y="2281427"/>
                  </a:lnTo>
                  <a:lnTo>
                    <a:pt x="6598920" y="2279904"/>
                  </a:lnTo>
                  <a:lnTo>
                    <a:pt x="6624828" y="2279904"/>
                  </a:lnTo>
                  <a:lnTo>
                    <a:pt x="6627876" y="2281427"/>
                  </a:lnTo>
                  <a:lnTo>
                    <a:pt x="6627876" y="2287524"/>
                  </a:lnTo>
                  <a:lnTo>
                    <a:pt x="6624828" y="2289047"/>
                  </a:lnTo>
                  <a:close/>
                </a:path>
                <a:path w="8555990" h="2289175">
                  <a:moveTo>
                    <a:pt x="6565392" y="2289047"/>
                  </a:moveTo>
                  <a:lnTo>
                    <a:pt x="6541008" y="2289047"/>
                  </a:lnTo>
                  <a:lnTo>
                    <a:pt x="6537960" y="2287524"/>
                  </a:lnTo>
                  <a:lnTo>
                    <a:pt x="6536436" y="2284476"/>
                  </a:lnTo>
                  <a:lnTo>
                    <a:pt x="6537960" y="2281427"/>
                  </a:lnTo>
                  <a:lnTo>
                    <a:pt x="6541008" y="2279904"/>
                  </a:lnTo>
                  <a:lnTo>
                    <a:pt x="6565392" y="2279904"/>
                  </a:lnTo>
                  <a:lnTo>
                    <a:pt x="6568440" y="2281427"/>
                  </a:lnTo>
                  <a:lnTo>
                    <a:pt x="6569963" y="2284476"/>
                  </a:lnTo>
                  <a:lnTo>
                    <a:pt x="6568440" y="2287524"/>
                  </a:lnTo>
                  <a:lnTo>
                    <a:pt x="6565392" y="2289047"/>
                  </a:lnTo>
                  <a:close/>
                </a:path>
                <a:path w="8555990" h="2289175">
                  <a:moveTo>
                    <a:pt x="6507480" y="2289047"/>
                  </a:moveTo>
                  <a:lnTo>
                    <a:pt x="6481572" y="2289047"/>
                  </a:lnTo>
                  <a:lnTo>
                    <a:pt x="6478524" y="2287524"/>
                  </a:lnTo>
                  <a:lnTo>
                    <a:pt x="6478524" y="2281427"/>
                  </a:lnTo>
                  <a:lnTo>
                    <a:pt x="6481572" y="2279904"/>
                  </a:lnTo>
                  <a:lnTo>
                    <a:pt x="6507480" y="2279904"/>
                  </a:lnTo>
                  <a:lnTo>
                    <a:pt x="6510528" y="2281427"/>
                  </a:lnTo>
                  <a:lnTo>
                    <a:pt x="6512052" y="2284476"/>
                  </a:lnTo>
                  <a:lnTo>
                    <a:pt x="6510528" y="2287524"/>
                  </a:lnTo>
                  <a:lnTo>
                    <a:pt x="6507480" y="2289047"/>
                  </a:lnTo>
                  <a:close/>
                </a:path>
                <a:path w="8555990" h="2289175">
                  <a:moveTo>
                    <a:pt x="6449568" y="2289047"/>
                  </a:moveTo>
                  <a:lnTo>
                    <a:pt x="6423660" y="2289047"/>
                  </a:lnTo>
                  <a:lnTo>
                    <a:pt x="6420612" y="2287524"/>
                  </a:lnTo>
                  <a:lnTo>
                    <a:pt x="6419088" y="2284476"/>
                  </a:lnTo>
                  <a:lnTo>
                    <a:pt x="6420612" y="2281427"/>
                  </a:lnTo>
                  <a:lnTo>
                    <a:pt x="6423660" y="2279904"/>
                  </a:lnTo>
                  <a:lnTo>
                    <a:pt x="6449568" y="2279904"/>
                  </a:lnTo>
                  <a:lnTo>
                    <a:pt x="6452615" y="2281427"/>
                  </a:lnTo>
                  <a:lnTo>
                    <a:pt x="6452615" y="2287524"/>
                  </a:lnTo>
                  <a:lnTo>
                    <a:pt x="6449568" y="2289047"/>
                  </a:lnTo>
                  <a:close/>
                </a:path>
                <a:path w="8555990" h="2289175">
                  <a:moveTo>
                    <a:pt x="6390131" y="2289047"/>
                  </a:moveTo>
                  <a:lnTo>
                    <a:pt x="6365747" y="2289047"/>
                  </a:lnTo>
                  <a:lnTo>
                    <a:pt x="6362699" y="2287524"/>
                  </a:lnTo>
                  <a:lnTo>
                    <a:pt x="6361176" y="2284476"/>
                  </a:lnTo>
                  <a:lnTo>
                    <a:pt x="6362699" y="2281427"/>
                  </a:lnTo>
                  <a:lnTo>
                    <a:pt x="6365747" y="2279904"/>
                  </a:lnTo>
                  <a:lnTo>
                    <a:pt x="6390131" y="2279904"/>
                  </a:lnTo>
                  <a:lnTo>
                    <a:pt x="6393180" y="2281427"/>
                  </a:lnTo>
                  <a:lnTo>
                    <a:pt x="6394704" y="2284476"/>
                  </a:lnTo>
                  <a:lnTo>
                    <a:pt x="6393180" y="2287524"/>
                  </a:lnTo>
                  <a:lnTo>
                    <a:pt x="6390131" y="2289047"/>
                  </a:lnTo>
                  <a:close/>
                </a:path>
                <a:path w="8555990" h="2289175">
                  <a:moveTo>
                    <a:pt x="6332220" y="2289047"/>
                  </a:moveTo>
                  <a:lnTo>
                    <a:pt x="6306312" y="2289047"/>
                  </a:lnTo>
                  <a:lnTo>
                    <a:pt x="6303263" y="2287524"/>
                  </a:lnTo>
                  <a:lnTo>
                    <a:pt x="6303263" y="2281427"/>
                  </a:lnTo>
                  <a:lnTo>
                    <a:pt x="6306312" y="2279904"/>
                  </a:lnTo>
                  <a:lnTo>
                    <a:pt x="6332220" y="2279904"/>
                  </a:lnTo>
                  <a:lnTo>
                    <a:pt x="6335268" y="2281427"/>
                  </a:lnTo>
                  <a:lnTo>
                    <a:pt x="6336792" y="2284476"/>
                  </a:lnTo>
                  <a:lnTo>
                    <a:pt x="6335268" y="2287524"/>
                  </a:lnTo>
                  <a:lnTo>
                    <a:pt x="6332220" y="2289047"/>
                  </a:lnTo>
                  <a:close/>
                </a:path>
                <a:path w="8555990" h="2289175">
                  <a:moveTo>
                    <a:pt x="6272783" y="2289047"/>
                  </a:moveTo>
                  <a:lnTo>
                    <a:pt x="6248399" y="2289047"/>
                  </a:lnTo>
                  <a:lnTo>
                    <a:pt x="6245352" y="2287524"/>
                  </a:lnTo>
                  <a:lnTo>
                    <a:pt x="6243828" y="2284476"/>
                  </a:lnTo>
                  <a:lnTo>
                    <a:pt x="6245352" y="2281427"/>
                  </a:lnTo>
                  <a:lnTo>
                    <a:pt x="6248399" y="2279904"/>
                  </a:lnTo>
                  <a:lnTo>
                    <a:pt x="6272783" y="2279904"/>
                  </a:lnTo>
                  <a:lnTo>
                    <a:pt x="6275831" y="2281427"/>
                  </a:lnTo>
                  <a:lnTo>
                    <a:pt x="6277356" y="2284476"/>
                  </a:lnTo>
                  <a:lnTo>
                    <a:pt x="6275831" y="2287524"/>
                  </a:lnTo>
                  <a:lnTo>
                    <a:pt x="6272783" y="2289047"/>
                  </a:lnTo>
                  <a:close/>
                </a:path>
                <a:path w="8555990" h="2289175">
                  <a:moveTo>
                    <a:pt x="6214872" y="2289047"/>
                  </a:moveTo>
                  <a:lnTo>
                    <a:pt x="6190488" y="2289047"/>
                  </a:lnTo>
                  <a:lnTo>
                    <a:pt x="6187440" y="2287524"/>
                  </a:lnTo>
                  <a:lnTo>
                    <a:pt x="6185915" y="2284476"/>
                  </a:lnTo>
                  <a:lnTo>
                    <a:pt x="6187440" y="2281427"/>
                  </a:lnTo>
                  <a:lnTo>
                    <a:pt x="6190488" y="2279904"/>
                  </a:lnTo>
                  <a:lnTo>
                    <a:pt x="6214872" y="2279904"/>
                  </a:lnTo>
                  <a:lnTo>
                    <a:pt x="6217920" y="2281427"/>
                  </a:lnTo>
                  <a:lnTo>
                    <a:pt x="6219444" y="2284476"/>
                  </a:lnTo>
                  <a:lnTo>
                    <a:pt x="6217920" y="2287524"/>
                  </a:lnTo>
                  <a:lnTo>
                    <a:pt x="6214872" y="2289047"/>
                  </a:lnTo>
                  <a:close/>
                </a:path>
                <a:path w="8555990" h="2289175">
                  <a:moveTo>
                    <a:pt x="6156960" y="2289047"/>
                  </a:moveTo>
                  <a:lnTo>
                    <a:pt x="6131052" y="2289047"/>
                  </a:lnTo>
                  <a:lnTo>
                    <a:pt x="6128004" y="2287524"/>
                  </a:lnTo>
                  <a:lnTo>
                    <a:pt x="6128004" y="2281427"/>
                  </a:lnTo>
                  <a:lnTo>
                    <a:pt x="6131052" y="2279904"/>
                  </a:lnTo>
                  <a:lnTo>
                    <a:pt x="6156960" y="2279904"/>
                  </a:lnTo>
                  <a:lnTo>
                    <a:pt x="6160008" y="2281427"/>
                  </a:lnTo>
                  <a:lnTo>
                    <a:pt x="6160008" y="2287524"/>
                  </a:lnTo>
                  <a:lnTo>
                    <a:pt x="6156960" y="2289047"/>
                  </a:lnTo>
                  <a:close/>
                </a:path>
                <a:path w="8555990" h="2289175">
                  <a:moveTo>
                    <a:pt x="6097524" y="2289047"/>
                  </a:moveTo>
                  <a:lnTo>
                    <a:pt x="6073140" y="2289047"/>
                  </a:lnTo>
                  <a:lnTo>
                    <a:pt x="6070092" y="2287524"/>
                  </a:lnTo>
                  <a:lnTo>
                    <a:pt x="6068568" y="2284476"/>
                  </a:lnTo>
                  <a:lnTo>
                    <a:pt x="6070092" y="2281427"/>
                  </a:lnTo>
                  <a:lnTo>
                    <a:pt x="6073140" y="2279904"/>
                  </a:lnTo>
                  <a:lnTo>
                    <a:pt x="6097524" y="2279904"/>
                  </a:lnTo>
                  <a:lnTo>
                    <a:pt x="6100572" y="2281427"/>
                  </a:lnTo>
                  <a:lnTo>
                    <a:pt x="6102096" y="2284476"/>
                  </a:lnTo>
                  <a:lnTo>
                    <a:pt x="6100572" y="2287524"/>
                  </a:lnTo>
                  <a:lnTo>
                    <a:pt x="6097524" y="2289047"/>
                  </a:lnTo>
                  <a:close/>
                </a:path>
                <a:path w="8555990" h="2289175">
                  <a:moveTo>
                    <a:pt x="6039612" y="2289047"/>
                  </a:moveTo>
                  <a:lnTo>
                    <a:pt x="6015228" y="2289047"/>
                  </a:lnTo>
                  <a:lnTo>
                    <a:pt x="6012179" y="2287524"/>
                  </a:lnTo>
                  <a:lnTo>
                    <a:pt x="6010656" y="2284476"/>
                  </a:lnTo>
                  <a:lnTo>
                    <a:pt x="6012179" y="2281427"/>
                  </a:lnTo>
                  <a:lnTo>
                    <a:pt x="6015228" y="2279904"/>
                  </a:lnTo>
                  <a:lnTo>
                    <a:pt x="6039612" y="2279904"/>
                  </a:lnTo>
                  <a:lnTo>
                    <a:pt x="6042660" y="2281427"/>
                  </a:lnTo>
                  <a:lnTo>
                    <a:pt x="6044183" y="2284476"/>
                  </a:lnTo>
                  <a:lnTo>
                    <a:pt x="6042660" y="2287524"/>
                  </a:lnTo>
                  <a:lnTo>
                    <a:pt x="6039612" y="2289047"/>
                  </a:lnTo>
                  <a:close/>
                </a:path>
                <a:path w="8555990" h="2289175">
                  <a:moveTo>
                    <a:pt x="5981699" y="2289047"/>
                  </a:moveTo>
                  <a:lnTo>
                    <a:pt x="5955792" y="2289047"/>
                  </a:lnTo>
                  <a:lnTo>
                    <a:pt x="5952744" y="2287524"/>
                  </a:lnTo>
                  <a:lnTo>
                    <a:pt x="5951220" y="2284476"/>
                  </a:lnTo>
                  <a:lnTo>
                    <a:pt x="5952744" y="2281427"/>
                  </a:lnTo>
                  <a:lnTo>
                    <a:pt x="5955792" y="2279904"/>
                  </a:lnTo>
                  <a:lnTo>
                    <a:pt x="5981699" y="2279904"/>
                  </a:lnTo>
                  <a:lnTo>
                    <a:pt x="5984747" y="2281427"/>
                  </a:lnTo>
                  <a:lnTo>
                    <a:pt x="5984747" y="2287524"/>
                  </a:lnTo>
                  <a:lnTo>
                    <a:pt x="5981699" y="2289047"/>
                  </a:lnTo>
                  <a:close/>
                </a:path>
                <a:path w="8555990" h="2289175">
                  <a:moveTo>
                    <a:pt x="5922263" y="2289047"/>
                  </a:moveTo>
                  <a:lnTo>
                    <a:pt x="5897879" y="2289047"/>
                  </a:lnTo>
                  <a:lnTo>
                    <a:pt x="5894831" y="2287524"/>
                  </a:lnTo>
                  <a:lnTo>
                    <a:pt x="5893308" y="2284476"/>
                  </a:lnTo>
                  <a:lnTo>
                    <a:pt x="5894831" y="2281427"/>
                  </a:lnTo>
                  <a:lnTo>
                    <a:pt x="5897879" y="2279904"/>
                  </a:lnTo>
                  <a:lnTo>
                    <a:pt x="5922263" y="2279904"/>
                  </a:lnTo>
                  <a:lnTo>
                    <a:pt x="5925312" y="2281427"/>
                  </a:lnTo>
                  <a:lnTo>
                    <a:pt x="5926836" y="2284476"/>
                  </a:lnTo>
                  <a:lnTo>
                    <a:pt x="5925312" y="2287524"/>
                  </a:lnTo>
                  <a:lnTo>
                    <a:pt x="5922263" y="2289047"/>
                  </a:lnTo>
                  <a:close/>
                </a:path>
                <a:path w="8555990" h="2289175">
                  <a:moveTo>
                    <a:pt x="5864352" y="2289047"/>
                  </a:moveTo>
                  <a:lnTo>
                    <a:pt x="5838444" y="2289047"/>
                  </a:lnTo>
                  <a:lnTo>
                    <a:pt x="5835396" y="2287524"/>
                  </a:lnTo>
                  <a:lnTo>
                    <a:pt x="5835396" y="2281427"/>
                  </a:lnTo>
                  <a:lnTo>
                    <a:pt x="5838444" y="2279904"/>
                  </a:lnTo>
                  <a:lnTo>
                    <a:pt x="5864352" y="2279904"/>
                  </a:lnTo>
                  <a:lnTo>
                    <a:pt x="5867399" y="2281427"/>
                  </a:lnTo>
                  <a:lnTo>
                    <a:pt x="5868924" y="2284476"/>
                  </a:lnTo>
                  <a:lnTo>
                    <a:pt x="5867399" y="2287524"/>
                  </a:lnTo>
                  <a:lnTo>
                    <a:pt x="5864352" y="2289047"/>
                  </a:lnTo>
                  <a:close/>
                </a:path>
                <a:path w="8555990" h="2289175">
                  <a:moveTo>
                    <a:pt x="5806440" y="2289047"/>
                  </a:moveTo>
                  <a:lnTo>
                    <a:pt x="5780531" y="2289047"/>
                  </a:lnTo>
                  <a:lnTo>
                    <a:pt x="5777483" y="2287524"/>
                  </a:lnTo>
                  <a:lnTo>
                    <a:pt x="5775960" y="2284476"/>
                  </a:lnTo>
                  <a:lnTo>
                    <a:pt x="5777483" y="2281427"/>
                  </a:lnTo>
                  <a:lnTo>
                    <a:pt x="5780531" y="2279904"/>
                  </a:lnTo>
                  <a:lnTo>
                    <a:pt x="5806440" y="2279904"/>
                  </a:lnTo>
                  <a:lnTo>
                    <a:pt x="5809488" y="2281427"/>
                  </a:lnTo>
                  <a:lnTo>
                    <a:pt x="5809488" y="2287524"/>
                  </a:lnTo>
                  <a:lnTo>
                    <a:pt x="5806440" y="2289047"/>
                  </a:lnTo>
                  <a:close/>
                </a:path>
                <a:path w="8555990" h="2289175">
                  <a:moveTo>
                    <a:pt x="5747004" y="2289047"/>
                  </a:moveTo>
                  <a:lnTo>
                    <a:pt x="5722620" y="2289047"/>
                  </a:lnTo>
                  <a:lnTo>
                    <a:pt x="5719572" y="2287524"/>
                  </a:lnTo>
                  <a:lnTo>
                    <a:pt x="5718047" y="2284476"/>
                  </a:lnTo>
                  <a:lnTo>
                    <a:pt x="5719572" y="2281427"/>
                  </a:lnTo>
                  <a:lnTo>
                    <a:pt x="5722620" y="2279904"/>
                  </a:lnTo>
                  <a:lnTo>
                    <a:pt x="5747004" y="2279904"/>
                  </a:lnTo>
                  <a:lnTo>
                    <a:pt x="5750052" y="2281427"/>
                  </a:lnTo>
                  <a:lnTo>
                    <a:pt x="5751576" y="2284476"/>
                  </a:lnTo>
                  <a:lnTo>
                    <a:pt x="5750052" y="2287524"/>
                  </a:lnTo>
                  <a:lnTo>
                    <a:pt x="5747004" y="2289047"/>
                  </a:lnTo>
                  <a:close/>
                </a:path>
                <a:path w="8555990" h="2289175">
                  <a:moveTo>
                    <a:pt x="5689092" y="2289047"/>
                  </a:moveTo>
                  <a:lnTo>
                    <a:pt x="5663183" y="2289047"/>
                  </a:lnTo>
                  <a:lnTo>
                    <a:pt x="5660136" y="2287524"/>
                  </a:lnTo>
                  <a:lnTo>
                    <a:pt x="5660136" y="2281427"/>
                  </a:lnTo>
                  <a:lnTo>
                    <a:pt x="5663183" y="2279904"/>
                  </a:lnTo>
                  <a:lnTo>
                    <a:pt x="5689092" y="2279904"/>
                  </a:lnTo>
                  <a:lnTo>
                    <a:pt x="5692140" y="2281427"/>
                  </a:lnTo>
                  <a:lnTo>
                    <a:pt x="5693663" y="2284476"/>
                  </a:lnTo>
                  <a:lnTo>
                    <a:pt x="5692140" y="2287524"/>
                  </a:lnTo>
                  <a:lnTo>
                    <a:pt x="5689092" y="2289047"/>
                  </a:lnTo>
                  <a:close/>
                </a:path>
                <a:path w="8555990" h="2289175">
                  <a:moveTo>
                    <a:pt x="5629656" y="2289047"/>
                  </a:moveTo>
                  <a:lnTo>
                    <a:pt x="5605272" y="2289047"/>
                  </a:lnTo>
                  <a:lnTo>
                    <a:pt x="5602224" y="2287524"/>
                  </a:lnTo>
                  <a:lnTo>
                    <a:pt x="5600699" y="2284476"/>
                  </a:lnTo>
                  <a:lnTo>
                    <a:pt x="5602224" y="2281427"/>
                  </a:lnTo>
                  <a:lnTo>
                    <a:pt x="5605272" y="2279904"/>
                  </a:lnTo>
                  <a:lnTo>
                    <a:pt x="5629656" y="2279904"/>
                  </a:lnTo>
                  <a:lnTo>
                    <a:pt x="5632704" y="2281427"/>
                  </a:lnTo>
                  <a:lnTo>
                    <a:pt x="5634228" y="2284476"/>
                  </a:lnTo>
                  <a:lnTo>
                    <a:pt x="5632704" y="2287524"/>
                  </a:lnTo>
                  <a:lnTo>
                    <a:pt x="5629656" y="2289047"/>
                  </a:lnTo>
                  <a:close/>
                </a:path>
                <a:path w="8555990" h="2289175">
                  <a:moveTo>
                    <a:pt x="5571744" y="2289047"/>
                  </a:moveTo>
                  <a:lnTo>
                    <a:pt x="5547360" y="2289047"/>
                  </a:lnTo>
                  <a:lnTo>
                    <a:pt x="5544312" y="2287524"/>
                  </a:lnTo>
                  <a:lnTo>
                    <a:pt x="5542788" y="2284476"/>
                  </a:lnTo>
                  <a:lnTo>
                    <a:pt x="5544312" y="2281427"/>
                  </a:lnTo>
                  <a:lnTo>
                    <a:pt x="5547360" y="2279904"/>
                  </a:lnTo>
                  <a:lnTo>
                    <a:pt x="5571744" y="2279904"/>
                  </a:lnTo>
                  <a:lnTo>
                    <a:pt x="5574792" y="2281427"/>
                  </a:lnTo>
                  <a:lnTo>
                    <a:pt x="5576315" y="2284476"/>
                  </a:lnTo>
                  <a:lnTo>
                    <a:pt x="5574792" y="2287524"/>
                  </a:lnTo>
                  <a:lnTo>
                    <a:pt x="5571744" y="2289047"/>
                  </a:lnTo>
                  <a:close/>
                </a:path>
                <a:path w="8555990" h="2289175">
                  <a:moveTo>
                    <a:pt x="5513831" y="2289047"/>
                  </a:moveTo>
                  <a:lnTo>
                    <a:pt x="5487924" y="2289047"/>
                  </a:lnTo>
                  <a:lnTo>
                    <a:pt x="5484876" y="2287524"/>
                  </a:lnTo>
                  <a:lnTo>
                    <a:pt x="5483352" y="2284476"/>
                  </a:lnTo>
                  <a:lnTo>
                    <a:pt x="5484876" y="2281427"/>
                  </a:lnTo>
                  <a:lnTo>
                    <a:pt x="5487924" y="2279904"/>
                  </a:lnTo>
                  <a:lnTo>
                    <a:pt x="5513831" y="2279904"/>
                  </a:lnTo>
                  <a:lnTo>
                    <a:pt x="5516879" y="2281427"/>
                  </a:lnTo>
                  <a:lnTo>
                    <a:pt x="5516879" y="2287524"/>
                  </a:lnTo>
                  <a:lnTo>
                    <a:pt x="5513831" y="2289047"/>
                  </a:lnTo>
                  <a:close/>
                </a:path>
                <a:path w="8555990" h="2289175">
                  <a:moveTo>
                    <a:pt x="5454396" y="2289047"/>
                  </a:moveTo>
                  <a:lnTo>
                    <a:pt x="5430012" y="2289047"/>
                  </a:lnTo>
                  <a:lnTo>
                    <a:pt x="5426963" y="2287524"/>
                  </a:lnTo>
                  <a:lnTo>
                    <a:pt x="5425440" y="2284476"/>
                  </a:lnTo>
                  <a:lnTo>
                    <a:pt x="5426963" y="2281427"/>
                  </a:lnTo>
                  <a:lnTo>
                    <a:pt x="5430012" y="2279904"/>
                  </a:lnTo>
                  <a:lnTo>
                    <a:pt x="5454396" y="2279904"/>
                  </a:lnTo>
                  <a:lnTo>
                    <a:pt x="5457444" y="2281427"/>
                  </a:lnTo>
                  <a:lnTo>
                    <a:pt x="5458968" y="2284476"/>
                  </a:lnTo>
                  <a:lnTo>
                    <a:pt x="5457444" y="2287524"/>
                  </a:lnTo>
                  <a:lnTo>
                    <a:pt x="5454396" y="2289047"/>
                  </a:lnTo>
                  <a:close/>
                </a:path>
                <a:path w="8555990" h="2289175">
                  <a:moveTo>
                    <a:pt x="5396483" y="2289047"/>
                  </a:moveTo>
                  <a:lnTo>
                    <a:pt x="5372099" y="2289047"/>
                  </a:lnTo>
                  <a:lnTo>
                    <a:pt x="5369052" y="2287524"/>
                  </a:lnTo>
                  <a:lnTo>
                    <a:pt x="5367528" y="2284476"/>
                  </a:lnTo>
                  <a:lnTo>
                    <a:pt x="5369052" y="2281427"/>
                  </a:lnTo>
                  <a:lnTo>
                    <a:pt x="5372099" y="2279904"/>
                  </a:lnTo>
                  <a:lnTo>
                    <a:pt x="5396483" y="2279904"/>
                  </a:lnTo>
                  <a:lnTo>
                    <a:pt x="5399531" y="2281427"/>
                  </a:lnTo>
                  <a:lnTo>
                    <a:pt x="5401056" y="2284476"/>
                  </a:lnTo>
                  <a:lnTo>
                    <a:pt x="5399531" y="2287524"/>
                  </a:lnTo>
                  <a:lnTo>
                    <a:pt x="5396483" y="2289047"/>
                  </a:lnTo>
                  <a:close/>
                </a:path>
                <a:path w="8555990" h="2289175">
                  <a:moveTo>
                    <a:pt x="5338572" y="2289047"/>
                  </a:moveTo>
                  <a:lnTo>
                    <a:pt x="5312663" y="2289047"/>
                  </a:lnTo>
                  <a:lnTo>
                    <a:pt x="5309615" y="2287524"/>
                  </a:lnTo>
                  <a:lnTo>
                    <a:pt x="5308092" y="2284476"/>
                  </a:lnTo>
                  <a:lnTo>
                    <a:pt x="5309615" y="2281427"/>
                  </a:lnTo>
                  <a:lnTo>
                    <a:pt x="5312663" y="2279904"/>
                  </a:lnTo>
                  <a:lnTo>
                    <a:pt x="5338572" y="2279904"/>
                  </a:lnTo>
                  <a:lnTo>
                    <a:pt x="5341620" y="2281427"/>
                  </a:lnTo>
                  <a:lnTo>
                    <a:pt x="5341620" y="2287524"/>
                  </a:lnTo>
                  <a:lnTo>
                    <a:pt x="5338572" y="2289047"/>
                  </a:lnTo>
                  <a:close/>
                </a:path>
                <a:path w="8555990" h="2289175">
                  <a:moveTo>
                    <a:pt x="5279136" y="2289047"/>
                  </a:moveTo>
                  <a:lnTo>
                    <a:pt x="5254752" y="2289047"/>
                  </a:lnTo>
                  <a:lnTo>
                    <a:pt x="5251704" y="2287524"/>
                  </a:lnTo>
                  <a:lnTo>
                    <a:pt x="5250179" y="2284476"/>
                  </a:lnTo>
                  <a:lnTo>
                    <a:pt x="5251704" y="2281427"/>
                  </a:lnTo>
                  <a:lnTo>
                    <a:pt x="5254752" y="2279904"/>
                  </a:lnTo>
                  <a:lnTo>
                    <a:pt x="5279136" y="2279904"/>
                  </a:lnTo>
                  <a:lnTo>
                    <a:pt x="5282183" y="2281427"/>
                  </a:lnTo>
                  <a:lnTo>
                    <a:pt x="5283708" y="2284476"/>
                  </a:lnTo>
                  <a:lnTo>
                    <a:pt x="5282183" y="2287524"/>
                  </a:lnTo>
                  <a:lnTo>
                    <a:pt x="5279136" y="2289047"/>
                  </a:lnTo>
                  <a:close/>
                </a:path>
                <a:path w="8555990" h="2289175">
                  <a:moveTo>
                    <a:pt x="5221224" y="2289047"/>
                  </a:moveTo>
                  <a:lnTo>
                    <a:pt x="5195315" y="2289047"/>
                  </a:lnTo>
                  <a:lnTo>
                    <a:pt x="5192268" y="2287524"/>
                  </a:lnTo>
                  <a:lnTo>
                    <a:pt x="5192268" y="2281427"/>
                  </a:lnTo>
                  <a:lnTo>
                    <a:pt x="5195315" y="2279904"/>
                  </a:lnTo>
                  <a:lnTo>
                    <a:pt x="5221224" y="2279904"/>
                  </a:lnTo>
                  <a:lnTo>
                    <a:pt x="5224272" y="2281427"/>
                  </a:lnTo>
                  <a:lnTo>
                    <a:pt x="5225796" y="2284476"/>
                  </a:lnTo>
                  <a:lnTo>
                    <a:pt x="5224272" y="2287524"/>
                  </a:lnTo>
                  <a:lnTo>
                    <a:pt x="5221224" y="2289047"/>
                  </a:lnTo>
                  <a:close/>
                </a:path>
                <a:path w="8555990" h="2289175">
                  <a:moveTo>
                    <a:pt x="5161788" y="2289047"/>
                  </a:moveTo>
                  <a:lnTo>
                    <a:pt x="5137404" y="2289047"/>
                  </a:lnTo>
                  <a:lnTo>
                    <a:pt x="5134356" y="2287524"/>
                  </a:lnTo>
                  <a:lnTo>
                    <a:pt x="5132831" y="2284476"/>
                  </a:lnTo>
                  <a:lnTo>
                    <a:pt x="5134356" y="2281427"/>
                  </a:lnTo>
                  <a:lnTo>
                    <a:pt x="5137404" y="2279904"/>
                  </a:lnTo>
                  <a:lnTo>
                    <a:pt x="5161788" y="2279904"/>
                  </a:lnTo>
                  <a:lnTo>
                    <a:pt x="5164836" y="2281427"/>
                  </a:lnTo>
                  <a:lnTo>
                    <a:pt x="5166360" y="2284476"/>
                  </a:lnTo>
                  <a:lnTo>
                    <a:pt x="5164836" y="2287524"/>
                  </a:lnTo>
                  <a:lnTo>
                    <a:pt x="5161788" y="2289047"/>
                  </a:lnTo>
                  <a:close/>
                </a:path>
                <a:path w="8555990" h="2289175">
                  <a:moveTo>
                    <a:pt x="5103876" y="2289047"/>
                  </a:moveTo>
                  <a:lnTo>
                    <a:pt x="5079492" y="2289047"/>
                  </a:lnTo>
                  <a:lnTo>
                    <a:pt x="5076444" y="2287524"/>
                  </a:lnTo>
                  <a:lnTo>
                    <a:pt x="5074920" y="2284476"/>
                  </a:lnTo>
                  <a:lnTo>
                    <a:pt x="5076444" y="2281427"/>
                  </a:lnTo>
                  <a:lnTo>
                    <a:pt x="5079492" y="2279904"/>
                  </a:lnTo>
                  <a:lnTo>
                    <a:pt x="5103876" y="2279904"/>
                  </a:lnTo>
                  <a:lnTo>
                    <a:pt x="5106924" y="2281427"/>
                  </a:lnTo>
                  <a:lnTo>
                    <a:pt x="5108447" y="2284476"/>
                  </a:lnTo>
                  <a:lnTo>
                    <a:pt x="5106924" y="2287524"/>
                  </a:lnTo>
                  <a:lnTo>
                    <a:pt x="5103876" y="2289047"/>
                  </a:lnTo>
                  <a:close/>
                </a:path>
                <a:path w="8555990" h="2289175">
                  <a:moveTo>
                    <a:pt x="5045963" y="2289047"/>
                  </a:moveTo>
                  <a:lnTo>
                    <a:pt x="5020056" y="2289047"/>
                  </a:lnTo>
                  <a:lnTo>
                    <a:pt x="5017008" y="2287524"/>
                  </a:lnTo>
                  <a:lnTo>
                    <a:pt x="5017008" y="2281427"/>
                  </a:lnTo>
                  <a:lnTo>
                    <a:pt x="5020056" y="2279904"/>
                  </a:lnTo>
                  <a:lnTo>
                    <a:pt x="5045963" y="2279904"/>
                  </a:lnTo>
                  <a:lnTo>
                    <a:pt x="5049012" y="2281427"/>
                  </a:lnTo>
                  <a:lnTo>
                    <a:pt x="5049012" y="2287524"/>
                  </a:lnTo>
                  <a:lnTo>
                    <a:pt x="5045963" y="2289047"/>
                  </a:lnTo>
                  <a:close/>
                </a:path>
                <a:path w="8555990" h="2289175">
                  <a:moveTo>
                    <a:pt x="4986528" y="2289047"/>
                  </a:moveTo>
                  <a:lnTo>
                    <a:pt x="4962144" y="2289047"/>
                  </a:lnTo>
                  <a:lnTo>
                    <a:pt x="4959095" y="2287524"/>
                  </a:lnTo>
                  <a:lnTo>
                    <a:pt x="4957572" y="2284476"/>
                  </a:lnTo>
                  <a:lnTo>
                    <a:pt x="4959095" y="2281427"/>
                  </a:lnTo>
                  <a:lnTo>
                    <a:pt x="4962144" y="2279904"/>
                  </a:lnTo>
                  <a:lnTo>
                    <a:pt x="4986528" y="2279904"/>
                  </a:lnTo>
                  <a:lnTo>
                    <a:pt x="4989576" y="2281427"/>
                  </a:lnTo>
                  <a:lnTo>
                    <a:pt x="4991099" y="2284476"/>
                  </a:lnTo>
                  <a:lnTo>
                    <a:pt x="4989576" y="2287524"/>
                  </a:lnTo>
                  <a:lnTo>
                    <a:pt x="4986528" y="2289047"/>
                  </a:lnTo>
                  <a:close/>
                </a:path>
                <a:path w="8555990" h="2289175">
                  <a:moveTo>
                    <a:pt x="4928615" y="2289047"/>
                  </a:moveTo>
                  <a:lnTo>
                    <a:pt x="4904231" y="2289047"/>
                  </a:lnTo>
                  <a:lnTo>
                    <a:pt x="4901183" y="2287524"/>
                  </a:lnTo>
                  <a:lnTo>
                    <a:pt x="4899660" y="2284476"/>
                  </a:lnTo>
                  <a:lnTo>
                    <a:pt x="4901183" y="2281427"/>
                  </a:lnTo>
                  <a:lnTo>
                    <a:pt x="4904231" y="2279904"/>
                  </a:lnTo>
                  <a:lnTo>
                    <a:pt x="4928615" y="2279904"/>
                  </a:lnTo>
                  <a:lnTo>
                    <a:pt x="4931663" y="2281427"/>
                  </a:lnTo>
                  <a:lnTo>
                    <a:pt x="4933188" y="2284476"/>
                  </a:lnTo>
                  <a:lnTo>
                    <a:pt x="4931663" y="2287524"/>
                  </a:lnTo>
                  <a:lnTo>
                    <a:pt x="4928615" y="2289047"/>
                  </a:lnTo>
                  <a:close/>
                </a:path>
                <a:path w="8555990" h="2289175">
                  <a:moveTo>
                    <a:pt x="4870704" y="2289047"/>
                  </a:moveTo>
                  <a:lnTo>
                    <a:pt x="4844795" y="2289047"/>
                  </a:lnTo>
                  <a:lnTo>
                    <a:pt x="4841747" y="2287524"/>
                  </a:lnTo>
                  <a:lnTo>
                    <a:pt x="4840224" y="2284476"/>
                  </a:lnTo>
                  <a:lnTo>
                    <a:pt x="4841747" y="2281427"/>
                  </a:lnTo>
                  <a:lnTo>
                    <a:pt x="4844795" y="2279904"/>
                  </a:lnTo>
                  <a:lnTo>
                    <a:pt x="4870704" y="2279904"/>
                  </a:lnTo>
                  <a:lnTo>
                    <a:pt x="4873752" y="2281427"/>
                  </a:lnTo>
                  <a:lnTo>
                    <a:pt x="4873752" y="2287524"/>
                  </a:lnTo>
                  <a:lnTo>
                    <a:pt x="4870704" y="2289047"/>
                  </a:lnTo>
                  <a:close/>
                </a:path>
                <a:path w="8555990" h="2289175">
                  <a:moveTo>
                    <a:pt x="4811268" y="2289047"/>
                  </a:moveTo>
                  <a:lnTo>
                    <a:pt x="4786883" y="2289047"/>
                  </a:lnTo>
                  <a:lnTo>
                    <a:pt x="4783836" y="2287524"/>
                  </a:lnTo>
                  <a:lnTo>
                    <a:pt x="4782312" y="2284476"/>
                  </a:lnTo>
                  <a:lnTo>
                    <a:pt x="4783836" y="2281427"/>
                  </a:lnTo>
                  <a:lnTo>
                    <a:pt x="4786883" y="2279904"/>
                  </a:lnTo>
                  <a:lnTo>
                    <a:pt x="4811268" y="2279904"/>
                  </a:lnTo>
                  <a:lnTo>
                    <a:pt x="4814315" y="2281427"/>
                  </a:lnTo>
                  <a:lnTo>
                    <a:pt x="4815840" y="2284476"/>
                  </a:lnTo>
                  <a:lnTo>
                    <a:pt x="4814315" y="2287524"/>
                  </a:lnTo>
                  <a:lnTo>
                    <a:pt x="4811268" y="2289047"/>
                  </a:lnTo>
                  <a:close/>
                </a:path>
                <a:path w="8555990" h="2289175">
                  <a:moveTo>
                    <a:pt x="4753356" y="2289047"/>
                  </a:moveTo>
                  <a:lnTo>
                    <a:pt x="4727447" y="2289047"/>
                  </a:lnTo>
                  <a:lnTo>
                    <a:pt x="4724399" y="2287524"/>
                  </a:lnTo>
                  <a:lnTo>
                    <a:pt x="4724399" y="2281427"/>
                  </a:lnTo>
                  <a:lnTo>
                    <a:pt x="4727447" y="2279904"/>
                  </a:lnTo>
                  <a:lnTo>
                    <a:pt x="4753356" y="2279904"/>
                  </a:lnTo>
                  <a:lnTo>
                    <a:pt x="4756404" y="2281427"/>
                  </a:lnTo>
                  <a:lnTo>
                    <a:pt x="4757928" y="2284476"/>
                  </a:lnTo>
                  <a:lnTo>
                    <a:pt x="4756404" y="2287524"/>
                  </a:lnTo>
                  <a:lnTo>
                    <a:pt x="4753356" y="2289047"/>
                  </a:lnTo>
                  <a:close/>
                </a:path>
                <a:path w="8555990" h="2289175">
                  <a:moveTo>
                    <a:pt x="4695444" y="2289047"/>
                  </a:moveTo>
                  <a:lnTo>
                    <a:pt x="4669536" y="2289047"/>
                  </a:lnTo>
                  <a:lnTo>
                    <a:pt x="4666488" y="2287524"/>
                  </a:lnTo>
                  <a:lnTo>
                    <a:pt x="4664963" y="2284476"/>
                  </a:lnTo>
                  <a:lnTo>
                    <a:pt x="4666488" y="2281427"/>
                  </a:lnTo>
                  <a:lnTo>
                    <a:pt x="4669536" y="2279904"/>
                  </a:lnTo>
                  <a:lnTo>
                    <a:pt x="4695444" y="2279904"/>
                  </a:lnTo>
                  <a:lnTo>
                    <a:pt x="4698492" y="2281427"/>
                  </a:lnTo>
                  <a:lnTo>
                    <a:pt x="4698492" y="2287524"/>
                  </a:lnTo>
                  <a:lnTo>
                    <a:pt x="4695444" y="2289047"/>
                  </a:lnTo>
                  <a:close/>
                </a:path>
                <a:path w="8555990" h="2289175">
                  <a:moveTo>
                    <a:pt x="4636008" y="2289047"/>
                  </a:moveTo>
                  <a:lnTo>
                    <a:pt x="4611624" y="2289047"/>
                  </a:lnTo>
                  <a:lnTo>
                    <a:pt x="4608576" y="2287524"/>
                  </a:lnTo>
                  <a:lnTo>
                    <a:pt x="4607052" y="2284476"/>
                  </a:lnTo>
                  <a:lnTo>
                    <a:pt x="4608576" y="2281427"/>
                  </a:lnTo>
                  <a:lnTo>
                    <a:pt x="4611624" y="2279904"/>
                  </a:lnTo>
                  <a:lnTo>
                    <a:pt x="4636008" y="2279904"/>
                  </a:lnTo>
                  <a:lnTo>
                    <a:pt x="4639056" y="2281427"/>
                  </a:lnTo>
                  <a:lnTo>
                    <a:pt x="4640579" y="2284476"/>
                  </a:lnTo>
                  <a:lnTo>
                    <a:pt x="4639056" y="2287524"/>
                  </a:lnTo>
                  <a:lnTo>
                    <a:pt x="4636008" y="2289047"/>
                  </a:lnTo>
                  <a:close/>
                </a:path>
                <a:path w="8555990" h="2289175">
                  <a:moveTo>
                    <a:pt x="4578095" y="2289047"/>
                  </a:moveTo>
                  <a:lnTo>
                    <a:pt x="4552188" y="2289047"/>
                  </a:lnTo>
                  <a:lnTo>
                    <a:pt x="4549140" y="2287524"/>
                  </a:lnTo>
                  <a:lnTo>
                    <a:pt x="4549140" y="2281427"/>
                  </a:lnTo>
                  <a:lnTo>
                    <a:pt x="4552188" y="2279904"/>
                  </a:lnTo>
                  <a:lnTo>
                    <a:pt x="4578095" y="2279904"/>
                  </a:lnTo>
                  <a:lnTo>
                    <a:pt x="4581144" y="2281427"/>
                  </a:lnTo>
                  <a:lnTo>
                    <a:pt x="4582668" y="2284476"/>
                  </a:lnTo>
                  <a:lnTo>
                    <a:pt x="4581144" y="2287524"/>
                  </a:lnTo>
                  <a:lnTo>
                    <a:pt x="4578095" y="2289047"/>
                  </a:lnTo>
                  <a:close/>
                </a:path>
                <a:path w="8555990" h="2289175">
                  <a:moveTo>
                    <a:pt x="4518660" y="2289047"/>
                  </a:moveTo>
                  <a:lnTo>
                    <a:pt x="4494276" y="2289047"/>
                  </a:lnTo>
                  <a:lnTo>
                    <a:pt x="4491228" y="2287524"/>
                  </a:lnTo>
                  <a:lnTo>
                    <a:pt x="4489704" y="2284476"/>
                  </a:lnTo>
                  <a:lnTo>
                    <a:pt x="4491228" y="2281427"/>
                  </a:lnTo>
                  <a:lnTo>
                    <a:pt x="4494276" y="2279904"/>
                  </a:lnTo>
                  <a:lnTo>
                    <a:pt x="4518660" y="2279904"/>
                  </a:lnTo>
                  <a:lnTo>
                    <a:pt x="4521708" y="2281427"/>
                  </a:lnTo>
                  <a:lnTo>
                    <a:pt x="4523231" y="2284476"/>
                  </a:lnTo>
                  <a:lnTo>
                    <a:pt x="4521708" y="2287524"/>
                  </a:lnTo>
                  <a:lnTo>
                    <a:pt x="4518660" y="2289047"/>
                  </a:lnTo>
                  <a:close/>
                </a:path>
                <a:path w="8555990" h="2289175">
                  <a:moveTo>
                    <a:pt x="4460747" y="2289047"/>
                  </a:moveTo>
                  <a:lnTo>
                    <a:pt x="4436363" y="2289047"/>
                  </a:lnTo>
                  <a:lnTo>
                    <a:pt x="4433315" y="2287524"/>
                  </a:lnTo>
                  <a:lnTo>
                    <a:pt x="4431792" y="2284476"/>
                  </a:lnTo>
                  <a:lnTo>
                    <a:pt x="4433315" y="2281427"/>
                  </a:lnTo>
                  <a:lnTo>
                    <a:pt x="4436363" y="2279904"/>
                  </a:lnTo>
                  <a:lnTo>
                    <a:pt x="4460747" y="2279904"/>
                  </a:lnTo>
                  <a:lnTo>
                    <a:pt x="4463795" y="2281427"/>
                  </a:lnTo>
                  <a:lnTo>
                    <a:pt x="4465320" y="2284476"/>
                  </a:lnTo>
                  <a:lnTo>
                    <a:pt x="4463795" y="2287524"/>
                  </a:lnTo>
                  <a:lnTo>
                    <a:pt x="4460747" y="2289047"/>
                  </a:lnTo>
                  <a:close/>
                </a:path>
                <a:path w="8555990" h="2289175">
                  <a:moveTo>
                    <a:pt x="4402836" y="2289047"/>
                  </a:moveTo>
                  <a:lnTo>
                    <a:pt x="4376928" y="2289047"/>
                  </a:lnTo>
                  <a:lnTo>
                    <a:pt x="4373879" y="2287524"/>
                  </a:lnTo>
                  <a:lnTo>
                    <a:pt x="4373879" y="2281427"/>
                  </a:lnTo>
                  <a:lnTo>
                    <a:pt x="4376928" y="2279904"/>
                  </a:lnTo>
                  <a:lnTo>
                    <a:pt x="4402836" y="2279904"/>
                  </a:lnTo>
                  <a:lnTo>
                    <a:pt x="4405883" y="2281427"/>
                  </a:lnTo>
                  <a:lnTo>
                    <a:pt x="4405883" y="2287524"/>
                  </a:lnTo>
                  <a:lnTo>
                    <a:pt x="4402836" y="2289047"/>
                  </a:lnTo>
                  <a:close/>
                </a:path>
                <a:path w="8555990" h="2289175">
                  <a:moveTo>
                    <a:pt x="4343399" y="2289047"/>
                  </a:moveTo>
                  <a:lnTo>
                    <a:pt x="4319015" y="2289047"/>
                  </a:lnTo>
                  <a:lnTo>
                    <a:pt x="4315968" y="2287524"/>
                  </a:lnTo>
                  <a:lnTo>
                    <a:pt x="4314444" y="2284476"/>
                  </a:lnTo>
                  <a:lnTo>
                    <a:pt x="4315968" y="2281427"/>
                  </a:lnTo>
                  <a:lnTo>
                    <a:pt x="4319015" y="2279904"/>
                  </a:lnTo>
                  <a:lnTo>
                    <a:pt x="4343399" y="2279904"/>
                  </a:lnTo>
                  <a:lnTo>
                    <a:pt x="4346447" y="2281427"/>
                  </a:lnTo>
                  <a:lnTo>
                    <a:pt x="4347972" y="2284476"/>
                  </a:lnTo>
                  <a:lnTo>
                    <a:pt x="4346447" y="2287524"/>
                  </a:lnTo>
                  <a:lnTo>
                    <a:pt x="4343399" y="2289047"/>
                  </a:lnTo>
                  <a:close/>
                </a:path>
                <a:path w="8555990" h="2289175">
                  <a:moveTo>
                    <a:pt x="4285488" y="2289047"/>
                  </a:moveTo>
                  <a:lnTo>
                    <a:pt x="4261104" y="2289047"/>
                  </a:lnTo>
                  <a:lnTo>
                    <a:pt x="4258056" y="2287524"/>
                  </a:lnTo>
                  <a:lnTo>
                    <a:pt x="4256531" y="2284476"/>
                  </a:lnTo>
                  <a:lnTo>
                    <a:pt x="4258056" y="2281427"/>
                  </a:lnTo>
                  <a:lnTo>
                    <a:pt x="4261104" y="2279904"/>
                  </a:lnTo>
                  <a:lnTo>
                    <a:pt x="4285488" y="2279904"/>
                  </a:lnTo>
                  <a:lnTo>
                    <a:pt x="4288536" y="2281427"/>
                  </a:lnTo>
                  <a:lnTo>
                    <a:pt x="4290060" y="2284476"/>
                  </a:lnTo>
                  <a:lnTo>
                    <a:pt x="4288536" y="2287524"/>
                  </a:lnTo>
                  <a:lnTo>
                    <a:pt x="4285488" y="2289047"/>
                  </a:lnTo>
                  <a:close/>
                </a:path>
                <a:path w="8555990" h="2289175">
                  <a:moveTo>
                    <a:pt x="4227576" y="2289047"/>
                  </a:moveTo>
                  <a:lnTo>
                    <a:pt x="4201668" y="2289047"/>
                  </a:lnTo>
                  <a:lnTo>
                    <a:pt x="4198620" y="2287524"/>
                  </a:lnTo>
                  <a:lnTo>
                    <a:pt x="4197095" y="2284476"/>
                  </a:lnTo>
                  <a:lnTo>
                    <a:pt x="4198620" y="2281427"/>
                  </a:lnTo>
                  <a:lnTo>
                    <a:pt x="4201668" y="2279904"/>
                  </a:lnTo>
                  <a:lnTo>
                    <a:pt x="4227576" y="2279904"/>
                  </a:lnTo>
                  <a:lnTo>
                    <a:pt x="4230624" y="2281427"/>
                  </a:lnTo>
                  <a:lnTo>
                    <a:pt x="4230624" y="2287524"/>
                  </a:lnTo>
                  <a:lnTo>
                    <a:pt x="4227576" y="2289047"/>
                  </a:lnTo>
                  <a:close/>
                </a:path>
                <a:path w="8555990" h="2289175">
                  <a:moveTo>
                    <a:pt x="4168140" y="2289047"/>
                  </a:moveTo>
                  <a:lnTo>
                    <a:pt x="4143756" y="2289047"/>
                  </a:lnTo>
                  <a:lnTo>
                    <a:pt x="4140708" y="2287524"/>
                  </a:lnTo>
                  <a:lnTo>
                    <a:pt x="4139183" y="2284476"/>
                  </a:lnTo>
                  <a:lnTo>
                    <a:pt x="4140708" y="2281427"/>
                  </a:lnTo>
                  <a:lnTo>
                    <a:pt x="4143756" y="2279904"/>
                  </a:lnTo>
                  <a:lnTo>
                    <a:pt x="4168140" y="2279904"/>
                  </a:lnTo>
                  <a:lnTo>
                    <a:pt x="4171188" y="2281427"/>
                  </a:lnTo>
                  <a:lnTo>
                    <a:pt x="4172711" y="2284476"/>
                  </a:lnTo>
                  <a:lnTo>
                    <a:pt x="4171188" y="2287524"/>
                  </a:lnTo>
                  <a:lnTo>
                    <a:pt x="4168140" y="2289047"/>
                  </a:lnTo>
                  <a:close/>
                </a:path>
                <a:path w="8555990" h="2289175">
                  <a:moveTo>
                    <a:pt x="4110228" y="2289047"/>
                  </a:moveTo>
                  <a:lnTo>
                    <a:pt x="4084320" y="2289047"/>
                  </a:lnTo>
                  <a:lnTo>
                    <a:pt x="4081272" y="2287524"/>
                  </a:lnTo>
                  <a:lnTo>
                    <a:pt x="4081272" y="2281427"/>
                  </a:lnTo>
                  <a:lnTo>
                    <a:pt x="4084320" y="2279904"/>
                  </a:lnTo>
                  <a:lnTo>
                    <a:pt x="4110228" y="2279904"/>
                  </a:lnTo>
                  <a:lnTo>
                    <a:pt x="4113276" y="2281427"/>
                  </a:lnTo>
                  <a:lnTo>
                    <a:pt x="4114799" y="2284476"/>
                  </a:lnTo>
                  <a:lnTo>
                    <a:pt x="4113276" y="2287524"/>
                  </a:lnTo>
                  <a:lnTo>
                    <a:pt x="4110228" y="2289047"/>
                  </a:lnTo>
                  <a:close/>
                </a:path>
                <a:path w="8555990" h="2289175">
                  <a:moveTo>
                    <a:pt x="4052315" y="2289047"/>
                  </a:moveTo>
                  <a:lnTo>
                    <a:pt x="4026408" y="2289047"/>
                  </a:lnTo>
                  <a:lnTo>
                    <a:pt x="4023360" y="2287524"/>
                  </a:lnTo>
                  <a:lnTo>
                    <a:pt x="4021836" y="2284476"/>
                  </a:lnTo>
                  <a:lnTo>
                    <a:pt x="4023360" y="2281427"/>
                  </a:lnTo>
                  <a:lnTo>
                    <a:pt x="4026408" y="2279904"/>
                  </a:lnTo>
                  <a:lnTo>
                    <a:pt x="4052315" y="2279904"/>
                  </a:lnTo>
                  <a:lnTo>
                    <a:pt x="4055363" y="2281427"/>
                  </a:lnTo>
                  <a:lnTo>
                    <a:pt x="4055363" y="2287524"/>
                  </a:lnTo>
                  <a:lnTo>
                    <a:pt x="4052315" y="2289047"/>
                  </a:lnTo>
                  <a:close/>
                </a:path>
                <a:path w="8555990" h="2289175">
                  <a:moveTo>
                    <a:pt x="3992879" y="2289047"/>
                  </a:moveTo>
                  <a:lnTo>
                    <a:pt x="3968495" y="2289047"/>
                  </a:lnTo>
                  <a:lnTo>
                    <a:pt x="3965447" y="2287524"/>
                  </a:lnTo>
                  <a:lnTo>
                    <a:pt x="3963924" y="2284476"/>
                  </a:lnTo>
                  <a:lnTo>
                    <a:pt x="3965447" y="2281427"/>
                  </a:lnTo>
                  <a:lnTo>
                    <a:pt x="3968495" y="2279904"/>
                  </a:lnTo>
                  <a:lnTo>
                    <a:pt x="3992879" y="2279904"/>
                  </a:lnTo>
                  <a:lnTo>
                    <a:pt x="3995928" y="2281427"/>
                  </a:lnTo>
                  <a:lnTo>
                    <a:pt x="3997452" y="2284476"/>
                  </a:lnTo>
                  <a:lnTo>
                    <a:pt x="3995928" y="2287524"/>
                  </a:lnTo>
                  <a:lnTo>
                    <a:pt x="3992879" y="2289047"/>
                  </a:lnTo>
                  <a:close/>
                </a:path>
                <a:path w="8555990" h="2289175">
                  <a:moveTo>
                    <a:pt x="3934968" y="2289047"/>
                  </a:moveTo>
                  <a:lnTo>
                    <a:pt x="3909060" y="2289047"/>
                  </a:lnTo>
                  <a:lnTo>
                    <a:pt x="3906011" y="2287524"/>
                  </a:lnTo>
                  <a:lnTo>
                    <a:pt x="3906011" y="2281427"/>
                  </a:lnTo>
                  <a:lnTo>
                    <a:pt x="3909060" y="2279904"/>
                  </a:lnTo>
                  <a:lnTo>
                    <a:pt x="3934968" y="2279904"/>
                  </a:lnTo>
                  <a:lnTo>
                    <a:pt x="3938015" y="2281427"/>
                  </a:lnTo>
                  <a:lnTo>
                    <a:pt x="3939540" y="2284476"/>
                  </a:lnTo>
                  <a:lnTo>
                    <a:pt x="3938015" y="2287524"/>
                  </a:lnTo>
                  <a:lnTo>
                    <a:pt x="3934968" y="2289047"/>
                  </a:lnTo>
                  <a:close/>
                </a:path>
                <a:path w="8555990" h="2289175">
                  <a:moveTo>
                    <a:pt x="3875531" y="2289047"/>
                  </a:moveTo>
                  <a:lnTo>
                    <a:pt x="3851147" y="2289047"/>
                  </a:lnTo>
                  <a:lnTo>
                    <a:pt x="3848099" y="2287524"/>
                  </a:lnTo>
                  <a:lnTo>
                    <a:pt x="3846576" y="2284476"/>
                  </a:lnTo>
                  <a:lnTo>
                    <a:pt x="3848099" y="2281427"/>
                  </a:lnTo>
                  <a:lnTo>
                    <a:pt x="3851147" y="2279904"/>
                  </a:lnTo>
                  <a:lnTo>
                    <a:pt x="3875531" y="2279904"/>
                  </a:lnTo>
                  <a:lnTo>
                    <a:pt x="3878579" y="2281427"/>
                  </a:lnTo>
                  <a:lnTo>
                    <a:pt x="3880104" y="2284476"/>
                  </a:lnTo>
                  <a:lnTo>
                    <a:pt x="3878579" y="2287524"/>
                  </a:lnTo>
                  <a:lnTo>
                    <a:pt x="3875531" y="2289047"/>
                  </a:lnTo>
                  <a:close/>
                </a:path>
                <a:path w="8555990" h="2289175">
                  <a:moveTo>
                    <a:pt x="3817620" y="2289047"/>
                  </a:moveTo>
                  <a:lnTo>
                    <a:pt x="3793236" y="2289047"/>
                  </a:lnTo>
                  <a:lnTo>
                    <a:pt x="3790187" y="2287524"/>
                  </a:lnTo>
                  <a:lnTo>
                    <a:pt x="3788664" y="2284476"/>
                  </a:lnTo>
                  <a:lnTo>
                    <a:pt x="3790187" y="2281427"/>
                  </a:lnTo>
                  <a:lnTo>
                    <a:pt x="3793236" y="2279904"/>
                  </a:lnTo>
                  <a:lnTo>
                    <a:pt x="3817620" y="2279904"/>
                  </a:lnTo>
                  <a:lnTo>
                    <a:pt x="3820668" y="2281427"/>
                  </a:lnTo>
                  <a:lnTo>
                    <a:pt x="3822192" y="2284476"/>
                  </a:lnTo>
                  <a:lnTo>
                    <a:pt x="3820668" y="2287524"/>
                  </a:lnTo>
                  <a:lnTo>
                    <a:pt x="3817620" y="2289047"/>
                  </a:lnTo>
                  <a:close/>
                </a:path>
                <a:path w="8555990" h="2289175">
                  <a:moveTo>
                    <a:pt x="3759708" y="2289047"/>
                  </a:moveTo>
                  <a:lnTo>
                    <a:pt x="3733800" y="2289047"/>
                  </a:lnTo>
                  <a:lnTo>
                    <a:pt x="3730752" y="2287524"/>
                  </a:lnTo>
                  <a:lnTo>
                    <a:pt x="3729228" y="2284476"/>
                  </a:lnTo>
                  <a:lnTo>
                    <a:pt x="3730752" y="2281427"/>
                  </a:lnTo>
                  <a:lnTo>
                    <a:pt x="3733800" y="2279904"/>
                  </a:lnTo>
                  <a:lnTo>
                    <a:pt x="3759708" y="2279904"/>
                  </a:lnTo>
                  <a:lnTo>
                    <a:pt x="3762756" y="2281427"/>
                  </a:lnTo>
                  <a:lnTo>
                    <a:pt x="3762756" y="2287524"/>
                  </a:lnTo>
                  <a:lnTo>
                    <a:pt x="3759708" y="2289047"/>
                  </a:lnTo>
                  <a:close/>
                </a:path>
                <a:path w="8555990" h="2289175">
                  <a:moveTo>
                    <a:pt x="3700272" y="2289047"/>
                  </a:moveTo>
                  <a:lnTo>
                    <a:pt x="3675887" y="2289047"/>
                  </a:lnTo>
                  <a:lnTo>
                    <a:pt x="3672840" y="2287524"/>
                  </a:lnTo>
                  <a:lnTo>
                    <a:pt x="3671316" y="2284476"/>
                  </a:lnTo>
                  <a:lnTo>
                    <a:pt x="3672840" y="2281427"/>
                  </a:lnTo>
                  <a:lnTo>
                    <a:pt x="3675887" y="2279904"/>
                  </a:lnTo>
                  <a:lnTo>
                    <a:pt x="3700272" y="2279904"/>
                  </a:lnTo>
                  <a:lnTo>
                    <a:pt x="3703319" y="2281427"/>
                  </a:lnTo>
                  <a:lnTo>
                    <a:pt x="3704844" y="2284476"/>
                  </a:lnTo>
                  <a:lnTo>
                    <a:pt x="3703319" y="2287524"/>
                  </a:lnTo>
                  <a:lnTo>
                    <a:pt x="3700272" y="2289047"/>
                  </a:lnTo>
                  <a:close/>
                </a:path>
                <a:path w="8555990" h="2289175">
                  <a:moveTo>
                    <a:pt x="3642360" y="2289047"/>
                  </a:moveTo>
                  <a:lnTo>
                    <a:pt x="3617976" y="2289047"/>
                  </a:lnTo>
                  <a:lnTo>
                    <a:pt x="3614928" y="2287524"/>
                  </a:lnTo>
                  <a:lnTo>
                    <a:pt x="3613403" y="2284476"/>
                  </a:lnTo>
                  <a:lnTo>
                    <a:pt x="3614928" y="2281427"/>
                  </a:lnTo>
                  <a:lnTo>
                    <a:pt x="3617976" y="2279904"/>
                  </a:lnTo>
                  <a:lnTo>
                    <a:pt x="3642360" y="2279904"/>
                  </a:lnTo>
                  <a:lnTo>
                    <a:pt x="3645408" y="2281427"/>
                  </a:lnTo>
                  <a:lnTo>
                    <a:pt x="3646932" y="2284476"/>
                  </a:lnTo>
                  <a:lnTo>
                    <a:pt x="3645408" y="2287524"/>
                  </a:lnTo>
                  <a:lnTo>
                    <a:pt x="3642360" y="2289047"/>
                  </a:lnTo>
                  <a:close/>
                </a:path>
                <a:path w="8555990" h="2289175">
                  <a:moveTo>
                    <a:pt x="3584448" y="2289047"/>
                  </a:moveTo>
                  <a:lnTo>
                    <a:pt x="3558540" y="2289047"/>
                  </a:lnTo>
                  <a:lnTo>
                    <a:pt x="3555492" y="2287524"/>
                  </a:lnTo>
                  <a:lnTo>
                    <a:pt x="3553968" y="2284476"/>
                  </a:lnTo>
                  <a:lnTo>
                    <a:pt x="3555492" y="2281427"/>
                  </a:lnTo>
                  <a:lnTo>
                    <a:pt x="3558540" y="2279904"/>
                  </a:lnTo>
                  <a:lnTo>
                    <a:pt x="3584448" y="2279904"/>
                  </a:lnTo>
                  <a:lnTo>
                    <a:pt x="3587495" y="2281427"/>
                  </a:lnTo>
                  <a:lnTo>
                    <a:pt x="3587495" y="2287524"/>
                  </a:lnTo>
                  <a:lnTo>
                    <a:pt x="3584448" y="2289047"/>
                  </a:lnTo>
                  <a:close/>
                </a:path>
                <a:path w="8555990" h="2289175">
                  <a:moveTo>
                    <a:pt x="3525011" y="2289047"/>
                  </a:moveTo>
                  <a:lnTo>
                    <a:pt x="3500627" y="2289047"/>
                  </a:lnTo>
                  <a:lnTo>
                    <a:pt x="3497579" y="2287524"/>
                  </a:lnTo>
                  <a:lnTo>
                    <a:pt x="3496056" y="2284476"/>
                  </a:lnTo>
                  <a:lnTo>
                    <a:pt x="3497579" y="2281427"/>
                  </a:lnTo>
                  <a:lnTo>
                    <a:pt x="3500627" y="2279904"/>
                  </a:lnTo>
                  <a:lnTo>
                    <a:pt x="3525011" y="2279904"/>
                  </a:lnTo>
                  <a:lnTo>
                    <a:pt x="3528060" y="2281427"/>
                  </a:lnTo>
                  <a:lnTo>
                    <a:pt x="3529584" y="2284476"/>
                  </a:lnTo>
                  <a:lnTo>
                    <a:pt x="3528060" y="2287524"/>
                  </a:lnTo>
                  <a:lnTo>
                    <a:pt x="3525011" y="2289047"/>
                  </a:lnTo>
                  <a:close/>
                </a:path>
                <a:path w="8555990" h="2289175">
                  <a:moveTo>
                    <a:pt x="3467100" y="2289047"/>
                  </a:moveTo>
                  <a:lnTo>
                    <a:pt x="3441192" y="2289047"/>
                  </a:lnTo>
                  <a:lnTo>
                    <a:pt x="3438144" y="2287524"/>
                  </a:lnTo>
                  <a:lnTo>
                    <a:pt x="3438144" y="2281427"/>
                  </a:lnTo>
                  <a:lnTo>
                    <a:pt x="3441192" y="2279904"/>
                  </a:lnTo>
                  <a:lnTo>
                    <a:pt x="3467100" y="2279904"/>
                  </a:lnTo>
                  <a:lnTo>
                    <a:pt x="3470148" y="2281427"/>
                  </a:lnTo>
                  <a:lnTo>
                    <a:pt x="3471672" y="2284476"/>
                  </a:lnTo>
                  <a:lnTo>
                    <a:pt x="3470148" y="2287524"/>
                  </a:lnTo>
                  <a:lnTo>
                    <a:pt x="3467100" y="2289047"/>
                  </a:lnTo>
                  <a:close/>
                </a:path>
                <a:path w="8555990" h="2289175">
                  <a:moveTo>
                    <a:pt x="3407664" y="2289047"/>
                  </a:moveTo>
                  <a:lnTo>
                    <a:pt x="3383279" y="2289047"/>
                  </a:lnTo>
                  <a:lnTo>
                    <a:pt x="3380232" y="2287524"/>
                  </a:lnTo>
                  <a:lnTo>
                    <a:pt x="3378708" y="2284476"/>
                  </a:lnTo>
                  <a:lnTo>
                    <a:pt x="3380232" y="2281427"/>
                  </a:lnTo>
                  <a:lnTo>
                    <a:pt x="3383279" y="2279904"/>
                  </a:lnTo>
                  <a:lnTo>
                    <a:pt x="3407664" y="2279904"/>
                  </a:lnTo>
                  <a:lnTo>
                    <a:pt x="3410711" y="2281427"/>
                  </a:lnTo>
                  <a:lnTo>
                    <a:pt x="3412236" y="2284476"/>
                  </a:lnTo>
                  <a:lnTo>
                    <a:pt x="3410711" y="2287524"/>
                  </a:lnTo>
                  <a:lnTo>
                    <a:pt x="3407664" y="2289047"/>
                  </a:lnTo>
                  <a:close/>
                </a:path>
                <a:path w="8555990" h="2289175">
                  <a:moveTo>
                    <a:pt x="3349752" y="2289047"/>
                  </a:moveTo>
                  <a:lnTo>
                    <a:pt x="3325368" y="2289047"/>
                  </a:lnTo>
                  <a:lnTo>
                    <a:pt x="3322319" y="2287524"/>
                  </a:lnTo>
                  <a:lnTo>
                    <a:pt x="3320795" y="2284476"/>
                  </a:lnTo>
                  <a:lnTo>
                    <a:pt x="3322319" y="2281427"/>
                  </a:lnTo>
                  <a:lnTo>
                    <a:pt x="3325368" y="2279904"/>
                  </a:lnTo>
                  <a:lnTo>
                    <a:pt x="3349752" y="2279904"/>
                  </a:lnTo>
                  <a:lnTo>
                    <a:pt x="3352800" y="2281427"/>
                  </a:lnTo>
                  <a:lnTo>
                    <a:pt x="3354324" y="2284476"/>
                  </a:lnTo>
                  <a:lnTo>
                    <a:pt x="3352800" y="2287524"/>
                  </a:lnTo>
                  <a:lnTo>
                    <a:pt x="3349752" y="2289047"/>
                  </a:lnTo>
                  <a:close/>
                </a:path>
                <a:path w="8555990" h="2289175">
                  <a:moveTo>
                    <a:pt x="3291840" y="2289047"/>
                  </a:moveTo>
                  <a:lnTo>
                    <a:pt x="3265932" y="2289047"/>
                  </a:lnTo>
                  <a:lnTo>
                    <a:pt x="3262884" y="2287524"/>
                  </a:lnTo>
                  <a:lnTo>
                    <a:pt x="3262884" y="2281427"/>
                  </a:lnTo>
                  <a:lnTo>
                    <a:pt x="3265932" y="2279904"/>
                  </a:lnTo>
                  <a:lnTo>
                    <a:pt x="3291840" y="2279904"/>
                  </a:lnTo>
                  <a:lnTo>
                    <a:pt x="3294887" y="2281427"/>
                  </a:lnTo>
                  <a:lnTo>
                    <a:pt x="3294887" y="2287524"/>
                  </a:lnTo>
                  <a:lnTo>
                    <a:pt x="3291840" y="2289047"/>
                  </a:lnTo>
                  <a:close/>
                </a:path>
                <a:path w="8555990" h="2289175">
                  <a:moveTo>
                    <a:pt x="3232403" y="2289047"/>
                  </a:moveTo>
                  <a:lnTo>
                    <a:pt x="3208019" y="2289047"/>
                  </a:lnTo>
                  <a:lnTo>
                    <a:pt x="3204972" y="2287524"/>
                  </a:lnTo>
                  <a:lnTo>
                    <a:pt x="3203448" y="2284476"/>
                  </a:lnTo>
                  <a:lnTo>
                    <a:pt x="3204972" y="2281427"/>
                  </a:lnTo>
                  <a:lnTo>
                    <a:pt x="3208019" y="2279904"/>
                  </a:lnTo>
                  <a:lnTo>
                    <a:pt x="3232403" y="2279904"/>
                  </a:lnTo>
                  <a:lnTo>
                    <a:pt x="3235452" y="2281427"/>
                  </a:lnTo>
                  <a:lnTo>
                    <a:pt x="3236976" y="2284476"/>
                  </a:lnTo>
                  <a:lnTo>
                    <a:pt x="3235452" y="2287524"/>
                  </a:lnTo>
                  <a:lnTo>
                    <a:pt x="3232403" y="2289047"/>
                  </a:lnTo>
                  <a:close/>
                </a:path>
                <a:path w="8555990" h="2289175">
                  <a:moveTo>
                    <a:pt x="3174492" y="2289047"/>
                  </a:moveTo>
                  <a:lnTo>
                    <a:pt x="3150108" y="2289047"/>
                  </a:lnTo>
                  <a:lnTo>
                    <a:pt x="3147060" y="2287524"/>
                  </a:lnTo>
                  <a:lnTo>
                    <a:pt x="3145535" y="2284476"/>
                  </a:lnTo>
                  <a:lnTo>
                    <a:pt x="3147060" y="2281427"/>
                  </a:lnTo>
                  <a:lnTo>
                    <a:pt x="3150108" y="2279904"/>
                  </a:lnTo>
                  <a:lnTo>
                    <a:pt x="3174492" y="2279904"/>
                  </a:lnTo>
                  <a:lnTo>
                    <a:pt x="3177540" y="2281427"/>
                  </a:lnTo>
                  <a:lnTo>
                    <a:pt x="3179064" y="2284476"/>
                  </a:lnTo>
                  <a:lnTo>
                    <a:pt x="3177540" y="2287524"/>
                  </a:lnTo>
                  <a:lnTo>
                    <a:pt x="3174492" y="2289047"/>
                  </a:lnTo>
                  <a:close/>
                </a:path>
                <a:path w="8555990" h="2289175">
                  <a:moveTo>
                    <a:pt x="3116579" y="2289047"/>
                  </a:moveTo>
                  <a:lnTo>
                    <a:pt x="3090672" y="2289047"/>
                  </a:lnTo>
                  <a:lnTo>
                    <a:pt x="3087624" y="2287524"/>
                  </a:lnTo>
                  <a:lnTo>
                    <a:pt x="3086100" y="2284476"/>
                  </a:lnTo>
                  <a:lnTo>
                    <a:pt x="3087624" y="2281427"/>
                  </a:lnTo>
                  <a:lnTo>
                    <a:pt x="3090672" y="2279904"/>
                  </a:lnTo>
                  <a:lnTo>
                    <a:pt x="3116579" y="2279904"/>
                  </a:lnTo>
                  <a:lnTo>
                    <a:pt x="3119627" y="2281427"/>
                  </a:lnTo>
                  <a:lnTo>
                    <a:pt x="3119627" y="2287524"/>
                  </a:lnTo>
                  <a:lnTo>
                    <a:pt x="3116579" y="2289047"/>
                  </a:lnTo>
                  <a:close/>
                </a:path>
                <a:path w="8555990" h="2289175">
                  <a:moveTo>
                    <a:pt x="3057144" y="2289047"/>
                  </a:moveTo>
                  <a:lnTo>
                    <a:pt x="3032760" y="2289047"/>
                  </a:lnTo>
                  <a:lnTo>
                    <a:pt x="3029711" y="2287524"/>
                  </a:lnTo>
                  <a:lnTo>
                    <a:pt x="3028187" y="2284476"/>
                  </a:lnTo>
                  <a:lnTo>
                    <a:pt x="3029711" y="2281427"/>
                  </a:lnTo>
                  <a:lnTo>
                    <a:pt x="3032760" y="2279904"/>
                  </a:lnTo>
                  <a:lnTo>
                    <a:pt x="3057144" y="2279904"/>
                  </a:lnTo>
                  <a:lnTo>
                    <a:pt x="3060192" y="2281427"/>
                  </a:lnTo>
                  <a:lnTo>
                    <a:pt x="3061716" y="2284476"/>
                  </a:lnTo>
                  <a:lnTo>
                    <a:pt x="3060192" y="2287524"/>
                  </a:lnTo>
                  <a:lnTo>
                    <a:pt x="3057144" y="2289047"/>
                  </a:lnTo>
                  <a:close/>
                </a:path>
                <a:path w="8555990" h="2289175">
                  <a:moveTo>
                    <a:pt x="2999232" y="2289047"/>
                  </a:moveTo>
                  <a:lnTo>
                    <a:pt x="2973324" y="2289047"/>
                  </a:lnTo>
                  <a:lnTo>
                    <a:pt x="2970276" y="2287524"/>
                  </a:lnTo>
                  <a:lnTo>
                    <a:pt x="2970276" y="2281427"/>
                  </a:lnTo>
                  <a:lnTo>
                    <a:pt x="2973324" y="2279904"/>
                  </a:lnTo>
                  <a:lnTo>
                    <a:pt x="2999232" y="2279904"/>
                  </a:lnTo>
                  <a:lnTo>
                    <a:pt x="3002279" y="2281427"/>
                  </a:lnTo>
                  <a:lnTo>
                    <a:pt x="3003803" y="2284476"/>
                  </a:lnTo>
                  <a:lnTo>
                    <a:pt x="3002279" y="2287524"/>
                  </a:lnTo>
                  <a:lnTo>
                    <a:pt x="2999232" y="2289047"/>
                  </a:lnTo>
                  <a:close/>
                </a:path>
                <a:path w="8555990" h="2289175">
                  <a:moveTo>
                    <a:pt x="2941319" y="2289047"/>
                  </a:moveTo>
                  <a:lnTo>
                    <a:pt x="2915411" y="2289047"/>
                  </a:lnTo>
                  <a:lnTo>
                    <a:pt x="2912364" y="2287524"/>
                  </a:lnTo>
                  <a:lnTo>
                    <a:pt x="2910840" y="2284476"/>
                  </a:lnTo>
                  <a:lnTo>
                    <a:pt x="2912364" y="2281427"/>
                  </a:lnTo>
                  <a:lnTo>
                    <a:pt x="2915411" y="2279904"/>
                  </a:lnTo>
                  <a:lnTo>
                    <a:pt x="2941319" y="2279904"/>
                  </a:lnTo>
                  <a:lnTo>
                    <a:pt x="2944368" y="2281427"/>
                  </a:lnTo>
                  <a:lnTo>
                    <a:pt x="2944368" y="2287524"/>
                  </a:lnTo>
                  <a:lnTo>
                    <a:pt x="2941319" y="2289047"/>
                  </a:lnTo>
                  <a:close/>
                </a:path>
                <a:path w="8555990" h="2289175">
                  <a:moveTo>
                    <a:pt x="2881884" y="2289047"/>
                  </a:moveTo>
                  <a:lnTo>
                    <a:pt x="2857500" y="2289047"/>
                  </a:lnTo>
                  <a:lnTo>
                    <a:pt x="2854452" y="2287524"/>
                  </a:lnTo>
                  <a:lnTo>
                    <a:pt x="2852927" y="2284476"/>
                  </a:lnTo>
                  <a:lnTo>
                    <a:pt x="2854452" y="2281427"/>
                  </a:lnTo>
                  <a:lnTo>
                    <a:pt x="2857500" y="2279904"/>
                  </a:lnTo>
                  <a:lnTo>
                    <a:pt x="2881884" y="2279904"/>
                  </a:lnTo>
                  <a:lnTo>
                    <a:pt x="2884932" y="2281427"/>
                  </a:lnTo>
                  <a:lnTo>
                    <a:pt x="2886456" y="2284476"/>
                  </a:lnTo>
                  <a:lnTo>
                    <a:pt x="2884932" y="2287524"/>
                  </a:lnTo>
                  <a:lnTo>
                    <a:pt x="2881884" y="2289047"/>
                  </a:lnTo>
                  <a:close/>
                </a:path>
                <a:path w="8555990" h="2289175">
                  <a:moveTo>
                    <a:pt x="2823972" y="2289047"/>
                  </a:moveTo>
                  <a:lnTo>
                    <a:pt x="2798064" y="2289047"/>
                  </a:lnTo>
                  <a:lnTo>
                    <a:pt x="2795016" y="2287524"/>
                  </a:lnTo>
                  <a:lnTo>
                    <a:pt x="2795016" y="2281427"/>
                  </a:lnTo>
                  <a:lnTo>
                    <a:pt x="2798064" y="2279904"/>
                  </a:lnTo>
                  <a:lnTo>
                    <a:pt x="2823972" y="2279904"/>
                  </a:lnTo>
                  <a:lnTo>
                    <a:pt x="2827019" y="2281427"/>
                  </a:lnTo>
                  <a:lnTo>
                    <a:pt x="2828543" y="2284476"/>
                  </a:lnTo>
                  <a:lnTo>
                    <a:pt x="2827019" y="2287524"/>
                  </a:lnTo>
                  <a:lnTo>
                    <a:pt x="2823972" y="2289047"/>
                  </a:lnTo>
                  <a:close/>
                </a:path>
                <a:path w="8555990" h="2289175">
                  <a:moveTo>
                    <a:pt x="2764535" y="2289047"/>
                  </a:moveTo>
                  <a:lnTo>
                    <a:pt x="2740152" y="2289047"/>
                  </a:lnTo>
                  <a:lnTo>
                    <a:pt x="2737103" y="2287524"/>
                  </a:lnTo>
                  <a:lnTo>
                    <a:pt x="2735579" y="2284476"/>
                  </a:lnTo>
                  <a:lnTo>
                    <a:pt x="2737103" y="2281427"/>
                  </a:lnTo>
                  <a:lnTo>
                    <a:pt x="2740152" y="2279904"/>
                  </a:lnTo>
                  <a:lnTo>
                    <a:pt x="2764535" y="2279904"/>
                  </a:lnTo>
                  <a:lnTo>
                    <a:pt x="2767584" y="2281427"/>
                  </a:lnTo>
                  <a:lnTo>
                    <a:pt x="2769108" y="2284476"/>
                  </a:lnTo>
                  <a:lnTo>
                    <a:pt x="2767584" y="2287524"/>
                  </a:lnTo>
                  <a:lnTo>
                    <a:pt x="2764535" y="2289047"/>
                  </a:lnTo>
                  <a:close/>
                </a:path>
                <a:path w="8555990" h="2289175">
                  <a:moveTo>
                    <a:pt x="2706624" y="2289047"/>
                  </a:moveTo>
                  <a:lnTo>
                    <a:pt x="2682240" y="2289047"/>
                  </a:lnTo>
                  <a:lnTo>
                    <a:pt x="2679192" y="2287524"/>
                  </a:lnTo>
                  <a:lnTo>
                    <a:pt x="2677668" y="2284476"/>
                  </a:lnTo>
                  <a:lnTo>
                    <a:pt x="2679192" y="2281427"/>
                  </a:lnTo>
                  <a:lnTo>
                    <a:pt x="2682240" y="2279904"/>
                  </a:lnTo>
                  <a:lnTo>
                    <a:pt x="2706624" y="2279904"/>
                  </a:lnTo>
                  <a:lnTo>
                    <a:pt x="2709672" y="2281427"/>
                  </a:lnTo>
                  <a:lnTo>
                    <a:pt x="2711195" y="2284476"/>
                  </a:lnTo>
                  <a:lnTo>
                    <a:pt x="2709672" y="2287524"/>
                  </a:lnTo>
                  <a:lnTo>
                    <a:pt x="2706624" y="2289047"/>
                  </a:lnTo>
                  <a:close/>
                </a:path>
                <a:path w="8555990" h="2289175">
                  <a:moveTo>
                    <a:pt x="2648711" y="2289047"/>
                  </a:moveTo>
                  <a:lnTo>
                    <a:pt x="2622803" y="2289047"/>
                  </a:lnTo>
                  <a:lnTo>
                    <a:pt x="2619756" y="2287524"/>
                  </a:lnTo>
                  <a:lnTo>
                    <a:pt x="2619756" y="2281427"/>
                  </a:lnTo>
                  <a:lnTo>
                    <a:pt x="2622803" y="2279904"/>
                  </a:lnTo>
                  <a:lnTo>
                    <a:pt x="2648711" y="2279904"/>
                  </a:lnTo>
                  <a:lnTo>
                    <a:pt x="2651760" y="2281427"/>
                  </a:lnTo>
                  <a:lnTo>
                    <a:pt x="2651760" y="2287524"/>
                  </a:lnTo>
                  <a:lnTo>
                    <a:pt x="2648711" y="2289047"/>
                  </a:lnTo>
                  <a:close/>
                </a:path>
                <a:path w="8555990" h="2289175">
                  <a:moveTo>
                    <a:pt x="2589276" y="2289047"/>
                  </a:moveTo>
                  <a:lnTo>
                    <a:pt x="2564892" y="2289047"/>
                  </a:lnTo>
                  <a:lnTo>
                    <a:pt x="2561843" y="2287524"/>
                  </a:lnTo>
                  <a:lnTo>
                    <a:pt x="2560319" y="2284476"/>
                  </a:lnTo>
                  <a:lnTo>
                    <a:pt x="2561843" y="2281427"/>
                  </a:lnTo>
                  <a:lnTo>
                    <a:pt x="2564892" y="2279904"/>
                  </a:lnTo>
                  <a:lnTo>
                    <a:pt x="2589276" y="2279904"/>
                  </a:lnTo>
                  <a:lnTo>
                    <a:pt x="2592324" y="2281427"/>
                  </a:lnTo>
                  <a:lnTo>
                    <a:pt x="2593848" y="2284476"/>
                  </a:lnTo>
                  <a:lnTo>
                    <a:pt x="2592324" y="2287524"/>
                  </a:lnTo>
                  <a:lnTo>
                    <a:pt x="2589276" y="2289047"/>
                  </a:lnTo>
                  <a:close/>
                </a:path>
                <a:path w="8555990" h="2289175">
                  <a:moveTo>
                    <a:pt x="2531364" y="2289047"/>
                  </a:moveTo>
                  <a:lnTo>
                    <a:pt x="2506979" y="2289047"/>
                  </a:lnTo>
                  <a:lnTo>
                    <a:pt x="2503932" y="2287524"/>
                  </a:lnTo>
                  <a:lnTo>
                    <a:pt x="2502408" y="2284476"/>
                  </a:lnTo>
                  <a:lnTo>
                    <a:pt x="2503932" y="2281427"/>
                  </a:lnTo>
                  <a:lnTo>
                    <a:pt x="2506979" y="2279904"/>
                  </a:lnTo>
                  <a:lnTo>
                    <a:pt x="2531364" y="2279904"/>
                  </a:lnTo>
                  <a:lnTo>
                    <a:pt x="2534411" y="2281427"/>
                  </a:lnTo>
                  <a:lnTo>
                    <a:pt x="2535935" y="2284476"/>
                  </a:lnTo>
                  <a:lnTo>
                    <a:pt x="2534411" y="2287524"/>
                  </a:lnTo>
                  <a:lnTo>
                    <a:pt x="2531364" y="2289047"/>
                  </a:lnTo>
                  <a:close/>
                </a:path>
                <a:path w="8555990" h="2289175">
                  <a:moveTo>
                    <a:pt x="2473451" y="2289047"/>
                  </a:moveTo>
                  <a:lnTo>
                    <a:pt x="2447543" y="2289047"/>
                  </a:lnTo>
                  <a:lnTo>
                    <a:pt x="2444495" y="2287524"/>
                  </a:lnTo>
                  <a:lnTo>
                    <a:pt x="2442972" y="2284476"/>
                  </a:lnTo>
                  <a:lnTo>
                    <a:pt x="2444495" y="2281427"/>
                  </a:lnTo>
                  <a:lnTo>
                    <a:pt x="2447543" y="2279904"/>
                  </a:lnTo>
                  <a:lnTo>
                    <a:pt x="2473451" y="2279904"/>
                  </a:lnTo>
                  <a:lnTo>
                    <a:pt x="2476500" y="2281427"/>
                  </a:lnTo>
                  <a:lnTo>
                    <a:pt x="2476500" y="2287524"/>
                  </a:lnTo>
                  <a:lnTo>
                    <a:pt x="2473451" y="2289047"/>
                  </a:lnTo>
                  <a:close/>
                </a:path>
                <a:path w="8555990" h="2289175">
                  <a:moveTo>
                    <a:pt x="2414016" y="2289047"/>
                  </a:moveTo>
                  <a:lnTo>
                    <a:pt x="2389632" y="2289047"/>
                  </a:lnTo>
                  <a:lnTo>
                    <a:pt x="2386584" y="2287524"/>
                  </a:lnTo>
                  <a:lnTo>
                    <a:pt x="2385060" y="2284476"/>
                  </a:lnTo>
                  <a:lnTo>
                    <a:pt x="2386584" y="2281427"/>
                  </a:lnTo>
                  <a:lnTo>
                    <a:pt x="2389632" y="2279904"/>
                  </a:lnTo>
                  <a:lnTo>
                    <a:pt x="2414016" y="2279904"/>
                  </a:lnTo>
                  <a:lnTo>
                    <a:pt x="2417064" y="2281427"/>
                  </a:lnTo>
                  <a:lnTo>
                    <a:pt x="2418587" y="2284476"/>
                  </a:lnTo>
                  <a:lnTo>
                    <a:pt x="2417064" y="2287524"/>
                  </a:lnTo>
                  <a:lnTo>
                    <a:pt x="2414016" y="2289047"/>
                  </a:lnTo>
                  <a:close/>
                </a:path>
                <a:path w="8555990" h="2289175">
                  <a:moveTo>
                    <a:pt x="2356103" y="2289047"/>
                  </a:moveTo>
                  <a:lnTo>
                    <a:pt x="2330195" y="2289047"/>
                  </a:lnTo>
                  <a:lnTo>
                    <a:pt x="2327148" y="2287524"/>
                  </a:lnTo>
                  <a:lnTo>
                    <a:pt x="2327148" y="2281427"/>
                  </a:lnTo>
                  <a:lnTo>
                    <a:pt x="2330195" y="2279904"/>
                  </a:lnTo>
                  <a:lnTo>
                    <a:pt x="2356103" y="2279904"/>
                  </a:lnTo>
                  <a:lnTo>
                    <a:pt x="2359151" y="2281427"/>
                  </a:lnTo>
                  <a:lnTo>
                    <a:pt x="2360676" y="2284476"/>
                  </a:lnTo>
                  <a:lnTo>
                    <a:pt x="2359151" y="2287524"/>
                  </a:lnTo>
                  <a:lnTo>
                    <a:pt x="2356103" y="2289047"/>
                  </a:lnTo>
                  <a:close/>
                </a:path>
                <a:path w="8555990" h="2289175">
                  <a:moveTo>
                    <a:pt x="2298192" y="2289047"/>
                  </a:moveTo>
                  <a:lnTo>
                    <a:pt x="2272284" y="2289047"/>
                  </a:lnTo>
                  <a:lnTo>
                    <a:pt x="2269235" y="2287524"/>
                  </a:lnTo>
                  <a:lnTo>
                    <a:pt x="2267711" y="2284476"/>
                  </a:lnTo>
                  <a:lnTo>
                    <a:pt x="2269235" y="2281427"/>
                  </a:lnTo>
                  <a:lnTo>
                    <a:pt x="2272284" y="2279904"/>
                  </a:lnTo>
                  <a:lnTo>
                    <a:pt x="2298192" y="2279904"/>
                  </a:lnTo>
                  <a:lnTo>
                    <a:pt x="2301240" y="2281427"/>
                  </a:lnTo>
                  <a:lnTo>
                    <a:pt x="2301240" y="2287524"/>
                  </a:lnTo>
                  <a:lnTo>
                    <a:pt x="2298192" y="2289047"/>
                  </a:lnTo>
                  <a:close/>
                </a:path>
                <a:path w="8555990" h="2289175">
                  <a:moveTo>
                    <a:pt x="2238756" y="2289047"/>
                  </a:moveTo>
                  <a:lnTo>
                    <a:pt x="2214372" y="2289047"/>
                  </a:lnTo>
                  <a:lnTo>
                    <a:pt x="2211324" y="2287524"/>
                  </a:lnTo>
                  <a:lnTo>
                    <a:pt x="2209800" y="2284476"/>
                  </a:lnTo>
                  <a:lnTo>
                    <a:pt x="2211324" y="2281427"/>
                  </a:lnTo>
                  <a:lnTo>
                    <a:pt x="2214372" y="2279904"/>
                  </a:lnTo>
                  <a:lnTo>
                    <a:pt x="2238756" y="2279904"/>
                  </a:lnTo>
                  <a:lnTo>
                    <a:pt x="2241803" y="2281427"/>
                  </a:lnTo>
                  <a:lnTo>
                    <a:pt x="2243327" y="2284476"/>
                  </a:lnTo>
                  <a:lnTo>
                    <a:pt x="2241803" y="2287524"/>
                  </a:lnTo>
                  <a:lnTo>
                    <a:pt x="2238756" y="2289047"/>
                  </a:lnTo>
                  <a:close/>
                </a:path>
                <a:path w="8555990" h="2289175">
                  <a:moveTo>
                    <a:pt x="2180843" y="2289047"/>
                  </a:moveTo>
                  <a:lnTo>
                    <a:pt x="2154935" y="2289047"/>
                  </a:lnTo>
                  <a:lnTo>
                    <a:pt x="2151887" y="2287524"/>
                  </a:lnTo>
                  <a:lnTo>
                    <a:pt x="2151887" y="2281427"/>
                  </a:lnTo>
                  <a:lnTo>
                    <a:pt x="2154935" y="2279904"/>
                  </a:lnTo>
                  <a:lnTo>
                    <a:pt x="2180843" y="2279904"/>
                  </a:lnTo>
                  <a:lnTo>
                    <a:pt x="2183892" y="2281427"/>
                  </a:lnTo>
                  <a:lnTo>
                    <a:pt x="2185416" y="2284476"/>
                  </a:lnTo>
                  <a:lnTo>
                    <a:pt x="2183892" y="2287524"/>
                  </a:lnTo>
                  <a:lnTo>
                    <a:pt x="2180843" y="2289047"/>
                  </a:lnTo>
                  <a:close/>
                </a:path>
                <a:path w="8555990" h="2289175">
                  <a:moveTo>
                    <a:pt x="2121408" y="2289047"/>
                  </a:moveTo>
                  <a:lnTo>
                    <a:pt x="2097024" y="2289047"/>
                  </a:lnTo>
                  <a:lnTo>
                    <a:pt x="2093976" y="2287524"/>
                  </a:lnTo>
                  <a:lnTo>
                    <a:pt x="2092451" y="2284476"/>
                  </a:lnTo>
                  <a:lnTo>
                    <a:pt x="2093976" y="2281427"/>
                  </a:lnTo>
                  <a:lnTo>
                    <a:pt x="2097024" y="2279904"/>
                  </a:lnTo>
                  <a:lnTo>
                    <a:pt x="2121408" y="2279904"/>
                  </a:lnTo>
                  <a:lnTo>
                    <a:pt x="2124456" y="2281427"/>
                  </a:lnTo>
                  <a:lnTo>
                    <a:pt x="2125979" y="2284476"/>
                  </a:lnTo>
                  <a:lnTo>
                    <a:pt x="2124456" y="2287524"/>
                  </a:lnTo>
                  <a:lnTo>
                    <a:pt x="2121408" y="2289047"/>
                  </a:lnTo>
                  <a:close/>
                </a:path>
                <a:path w="8555990" h="2289175">
                  <a:moveTo>
                    <a:pt x="2063495" y="2289047"/>
                  </a:moveTo>
                  <a:lnTo>
                    <a:pt x="2039111" y="2289047"/>
                  </a:lnTo>
                  <a:lnTo>
                    <a:pt x="2036064" y="2287524"/>
                  </a:lnTo>
                  <a:lnTo>
                    <a:pt x="2034540" y="2284476"/>
                  </a:lnTo>
                  <a:lnTo>
                    <a:pt x="2036064" y="2281427"/>
                  </a:lnTo>
                  <a:lnTo>
                    <a:pt x="2039111" y="2279904"/>
                  </a:lnTo>
                  <a:lnTo>
                    <a:pt x="2063495" y="2279904"/>
                  </a:lnTo>
                  <a:lnTo>
                    <a:pt x="2066543" y="2281427"/>
                  </a:lnTo>
                  <a:lnTo>
                    <a:pt x="2068068" y="2284476"/>
                  </a:lnTo>
                  <a:lnTo>
                    <a:pt x="2066543" y="2287524"/>
                  </a:lnTo>
                  <a:lnTo>
                    <a:pt x="2063495" y="2289047"/>
                  </a:lnTo>
                  <a:close/>
                </a:path>
                <a:path w="8555990" h="2289175">
                  <a:moveTo>
                    <a:pt x="2005584" y="2289047"/>
                  </a:moveTo>
                  <a:lnTo>
                    <a:pt x="1979676" y="2289047"/>
                  </a:lnTo>
                  <a:lnTo>
                    <a:pt x="1976627" y="2287524"/>
                  </a:lnTo>
                  <a:lnTo>
                    <a:pt x="1975103" y="2284476"/>
                  </a:lnTo>
                  <a:lnTo>
                    <a:pt x="1976627" y="2281427"/>
                  </a:lnTo>
                  <a:lnTo>
                    <a:pt x="1979676" y="2279904"/>
                  </a:lnTo>
                  <a:lnTo>
                    <a:pt x="2005584" y="2279904"/>
                  </a:lnTo>
                  <a:lnTo>
                    <a:pt x="2008632" y="2281427"/>
                  </a:lnTo>
                  <a:lnTo>
                    <a:pt x="2008632" y="2287524"/>
                  </a:lnTo>
                  <a:lnTo>
                    <a:pt x="2005584" y="2289047"/>
                  </a:lnTo>
                  <a:close/>
                </a:path>
                <a:path w="8555990" h="2289175">
                  <a:moveTo>
                    <a:pt x="1946148" y="2289047"/>
                  </a:moveTo>
                  <a:lnTo>
                    <a:pt x="1921764" y="2289047"/>
                  </a:lnTo>
                  <a:lnTo>
                    <a:pt x="1918716" y="2287524"/>
                  </a:lnTo>
                  <a:lnTo>
                    <a:pt x="1917192" y="2284476"/>
                  </a:lnTo>
                  <a:lnTo>
                    <a:pt x="1918716" y="2281427"/>
                  </a:lnTo>
                  <a:lnTo>
                    <a:pt x="1921764" y="2279904"/>
                  </a:lnTo>
                  <a:lnTo>
                    <a:pt x="1946148" y="2279904"/>
                  </a:lnTo>
                  <a:lnTo>
                    <a:pt x="1949195" y="2281427"/>
                  </a:lnTo>
                  <a:lnTo>
                    <a:pt x="1950719" y="2284476"/>
                  </a:lnTo>
                  <a:lnTo>
                    <a:pt x="1949195" y="2287524"/>
                  </a:lnTo>
                  <a:lnTo>
                    <a:pt x="1946148" y="2289047"/>
                  </a:lnTo>
                  <a:close/>
                </a:path>
                <a:path w="8555990" h="2289175">
                  <a:moveTo>
                    <a:pt x="1888235" y="2289047"/>
                  </a:moveTo>
                  <a:lnTo>
                    <a:pt x="1863851" y="2289047"/>
                  </a:lnTo>
                  <a:lnTo>
                    <a:pt x="1860803" y="2287524"/>
                  </a:lnTo>
                  <a:lnTo>
                    <a:pt x="1859279" y="2284476"/>
                  </a:lnTo>
                  <a:lnTo>
                    <a:pt x="1860803" y="2281427"/>
                  </a:lnTo>
                  <a:lnTo>
                    <a:pt x="1863851" y="2279904"/>
                  </a:lnTo>
                  <a:lnTo>
                    <a:pt x="1888235" y="2279904"/>
                  </a:lnTo>
                  <a:lnTo>
                    <a:pt x="1891284" y="2281427"/>
                  </a:lnTo>
                  <a:lnTo>
                    <a:pt x="1892808" y="2284476"/>
                  </a:lnTo>
                  <a:lnTo>
                    <a:pt x="1891284" y="2287524"/>
                  </a:lnTo>
                  <a:lnTo>
                    <a:pt x="1888235" y="2289047"/>
                  </a:lnTo>
                  <a:close/>
                </a:path>
                <a:path w="8555990" h="2289175">
                  <a:moveTo>
                    <a:pt x="1830324" y="2289047"/>
                  </a:moveTo>
                  <a:lnTo>
                    <a:pt x="1804416" y="2289047"/>
                  </a:lnTo>
                  <a:lnTo>
                    <a:pt x="1801368" y="2287524"/>
                  </a:lnTo>
                  <a:lnTo>
                    <a:pt x="1799843" y="2284476"/>
                  </a:lnTo>
                  <a:lnTo>
                    <a:pt x="1801368" y="2281427"/>
                  </a:lnTo>
                  <a:lnTo>
                    <a:pt x="1804416" y="2279904"/>
                  </a:lnTo>
                  <a:lnTo>
                    <a:pt x="1830324" y="2279904"/>
                  </a:lnTo>
                  <a:lnTo>
                    <a:pt x="1833372" y="2281427"/>
                  </a:lnTo>
                  <a:lnTo>
                    <a:pt x="1833372" y="2287524"/>
                  </a:lnTo>
                  <a:lnTo>
                    <a:pt x="1830324" y="2289047"/>
                  </a:lnTo>
                  <a:close/>
                </a:path>
                <a:path w="8555990" h="2289175">
                  <a:moveTo>
                    <a:pt x="1770887" y="2289047"/>
                  </a:moveTo>
                  <a:lnTo>
                    <a:pt x="1746503" y="2289047"/>
                  </a:lnTo>
                  <a:lnTo>
                    <a:pt x="1743456" y="2287524"/>
                  </a:lnTo>
                  <a:lnTo>
                    <a:pt x="1741932" y="2284476"/>
                  </a:lnTo>
                  <a:lnTo>
                    <a:pt x="1743456" y="2281427"/>
                  </a:lnTo>
                  <a:lnTo>
                    <a:pt x="1746503" y="2279904"/>
                  </a:lnTo>
                  <a:lnTo>
                    <a:pt x="1770887" y="2279904"/>
                  </a:lnTo>
                  <a:lnTo>
                    <a:pt x="1773935" y="2281427"/>
                  </a:lnTo>
                  <a:lnTo>
                    <a:pt x="1775459" y="2284476"/>
                  </a:lnTo>
                  <a:lnTo>
                    <a:pt x="1773935" y="2287524"/>
                  </a:lnTo>
                  <a:lnTo>
                    <a:pt x="1770887" y="2289047"/>
                  </a:lnTo>
                  <a:close/>
                </a:path>
                <a:path w="8555990" h="2289175">
                  <a:moveTo>
                    <a:pt x="1712976" y="2289047"/>
                  </a:moveTo>
                  <a:lnTo>
                    <a:pt x="1687068" y="2289047"/>
                  </a:lnTo>
                  <a:lnTo>
                    <a:pt x="1684019" y="2287524"/>
                  </a:lnTo>
                  <a:lnTo>
                    <a:pt x="1684019" y="2281427"/>
                  </a:lnTo>
                  <a:lnTo>
                    <a:pt x="1687068" y="2279904"/>
                  </a:lnTo>
                  <a:lnTo>
                    <a:pt x="1712976" y="2279904"/>
                  </a:lnTo>
                  <a:lnTo>
                    <a:pt x="1716024" y="2281427"/>
                  </a:lnTo>
                  <a:lnTo>
                    <a:pt x="1717548" y="2284476"/>
                  </a:lnTo>
                  <a:lnTo>
                    <a:pt x="1716024" y="2287524"/>
                  </a:lnTo>
                  <a:lnTo>
                    <a:pt x="1712976" y="2289047"/>
                  </a:lnTo>
                  <a:close/>
                </a:path>
                <a:path w="8555990" h="2289175">
                  <a:moveTo>
                    <a:pt x="1653540" y="2289047"/>
                  </a:moveTo>
                  <a:lnTo>
                    <a:pt x="1629156" y="2289047"/>
                  </a:lnTo>
                  <a:lnTo>
                    <a:pt x="1626108" y="2287524"/>
                  </a:lnTo>
                  <a:lnTo>
                    <a:pt x="1624584" y="2284476"/>
                  </a:lnTo>
                  <a:lnTo>
                    <a:pt x="1626108" y="2281427"/>
                  </a:lnTo>
                  <a:lnTo>
                    <a:pt x="1629156" y="2279904"/>
                  </a:lnTo>
                  <a:lnTo>
                    <a:pt x="1653540" y="2279904"/>
                  </a:lnTo>
                  <a:lnTo>
                    <a:pt x="1656587" y="2281427"/>
                  </a:lnTo>
                  <a:lnTo>
                    <a:pt x="1658111" y="2284476"/>
                  </a:lnTo>
                  <a:lnTo>
                    <a:pt x="1656587" y="2287524"/>
                  </a:lnTo>
                  <a:lnTo>
                    <a:pt x="1653540" y="2289047"/>
                  </a:lnTo>
                  <a:close/>
                </a:path>
                <a:path w="8555990" h="2289175">
                  <a:moveTo>
                    <a:pt x="1595627" y="2289047"/>
                  </a:moveTo>
                  <a:lnTo>
                    <a:pt x="1571243" y="2289047"/>
                  </a:lnTo>
                  <a:lnTo>
                    <a:pt x="1568195" y="2287524"/>
                  </a:lnTo>
                  <a:lnTo>
                    <a:pt x="1566672" y="2284476"/>
                  </a:lnTo>
                  <a:lnTo>
                    <a:pt x="1568195" y="2281427"/>
                  </a:lnTo>
                  <a:lnTo>
                    <a:pt x="1571243" y="2279904"/>
                  </a:lnTo>
                  <a:lnTo>
                    <a:pt x="1595627" y="2279904"/>
                  </a:lnTo>
                  <a:lnTo>
                    <a:pt x="1598676" y="2281427"/>
                  </a:lnTo>
                  <a:lnTo>
                    <a:pt x="1600200" y="2284476"/>
                  </a:lnTo>
                  <a:lnTo>
                    <a:pt x="1598676" y="2287524"/>
                  </a:lnTo>
                  <a:lnTo>
                    <a:pt x="1595627" y="2289047"/>
                  </a:lnTo>
                  <a:close/>
                </a:path>
                <a:path w="8555990" h="2289175">
                  <a:moveTo>
                    <a:pt x="1537716" y="2289047"/>
                  </a:moveTo>
                  <a:lnTo>
                    <a:pt x="1511808" y="2289047"/>
                  </a:lnTo>
                  <a:lnTo>
                    <a:pt x="1508759" y="2287524"/>
                  </a:lnTo>
                  <a:lnTo>
                    <a:pt x="1508759" y="2281427"/>
                  </a:lnTo>
                  <a:lnTo>
                    <a:pt x="1511808" y="2279904"/>
                  </a:lnTo>
                  <a:lnTo>
                    <a:pt x="1537716" y="2279904"/>
                  </a:lnTo>
                  <a:lnTo>
                    <a:pt x="1540764" y="2281427"/>
                  </a:lnTo>
                  <a:lnTo>
                    <a:pt x="1540764" y="2287524"/>
                  </a:lnTo>
                  <a:lnTo>
                    <a:pt x="1537716" y="2289047"/>
                  </a:lnTo>
                  <a:close/>
                </a:path>
                <a:path w="8555990" h="2289175">
                  <a:moveTo>
                    <a:pt x="1478279" y="2289047"/>
                  </a:moveTo>
                  <a:lnTo>
                    <a:pt x="1453895" y="2289047"/>
                  </a:lnTo>
                  <a:lnTo>
                    <a:pt x="1450848" y="2287524"/>
                  </a:lnTo>
                  <a:lnTo>
                    <a:pt x="1449324" y="2284476"/>
                  </a:lnTo>
                  <a:lnTo>
                    <a:pt x="1450848" y="2281427"/>
                  </a:lnTo>
                  <a:lnTo>
                    <a:pt x="1453895" y="2279904"/>
                  </a:lnTo>
                  <a:lnTo>
                    <a:pt x="1478279" y="2279904"/>
                  </a:lnTo>
                  <a:lnTo>
                    <a:pt x="1481327" y="2281427"/>
                  </a:lnTo>
                  <a:lnTo>
                    <a:pt x="1482851" y="2284476"/>
                  </a:lnTo>
                  <a:lnTo>
                    <a:pt x="1481327" y="2287524"/>
                  </a:lnTo>
                  <a:lnTo>
                    <a:pt x="1478279" y="2289047"/>
                  </a:lnTo>
                  <a:close/>
                </a:path>
                <a:path w="8555990" h="2289175">
                  <a:moveTo>
                    <a:pt x="1420367" y="2289047"/>
                  </a:moveTo>
                  <a:lnTo>
                    <a:pt x="1395984" y="2289047"/>
                  </a:lnTo>
                  <a:lnTo>
                    <a:pt x="1392935" y="2287524"/>
                  </a:lnTo>
                  <a:lnTo>
                    <a:pt x="1391411" y="2284476"/>
                  </a:lnTo>
                  <a:lnTo>
                    <a:pt x="1392935" y="2281427"/>
                  </a:lnTo>
                  <a:lnTo>
                    <a:pt x="1395984" y="2279904"/>
                  </a:lnTo>
                  <a:lnTo>
                    <a:pt x="1420367" y="2279904"/>
                  </a:lnTo>
                  <a:lnTo>
                    <a:pt x="1423416" y="2281427"/>
                  </a:lnTo>
                  <a:lnTo>
                    <a:pt x="1424940" y="2284476"/>
                  </a:lnTo>
                  <a:lnTo>
                    <a:pt x="1423416" y="2287524"/>
                  </a:lnTo>
                  <a:lnTo>
                    <a:pt x="1420367" y="2289047"/>
                  </a:lnTo>
                  <a:close/>
                </a:path>
                <a:path w="8555990" h="2289175">
                  <a:moveTo>
                    <a:pt x="1362455" y="2289047"/>
                  </a:moveTo>
                  <a:lnTo>
                    <a:pt x="1336547" y="2289047"/>
                  </a:lnTo>
                  <a:lnTo>
                    <a:pt x="1333500" y="2287524"/>
                  </a:lnTo>
                  <a:lnTo>
                    <a:pt x="1331976" y="2284476"/>
                  </a:lnTo>
                  <a:lnTo>
                    <a:pt x="1333500" y="2281427"/>
                  </a:lnTo>
                  <a:lnTo>
                    <a:pt x="1336547" y="2279904"/>
                  </a:lnTo>
                  <a:lnTo>
                    <a:pt x="1362455" y="2279904"/>
                  </a:lnTo>
                  <a:lnTo>
                    <a:pt x="1365504" y="2281427"/>
                  </a:lnTo>
                  <a:lnTo>
                    <a:pt x="1365504" y="2287524"/>
                  </a:lnTo>
                  <a:lnTo>
                    <a:pt x="1362455" y="2289047"/>
                  </a:lnTo>
                  <a:close/>
                </a:path>
                <a:path w="8555990" h="2289175">
                  <a:moveTo>
                    <a:pt x="1303020" y="2289047"/>
                  </a:moveTo>
                  <a:lnTo>
                    <a:pt x="1278635" y="2289047"/>
                  </a:lnTo>
                  <a:lnTo>
                    <a:pt x="1275588" y="2287524"/>
                  </a:lnTo>
                  <a:lnTo>
                    <a:pt x="1274063" y="2284476"/>
                  </a:lnTo>
                  <a:lnTo>
                    <a:pt x="1275588" y="2281427"/>
                  </a:lnTo>
                  <a:lnTo>
                    <a:pt x="1278635" y="2279904"/>
                  </a:lnTo>
                  <a:lnTo>
                    <a:pt x="1303020" y="2279904"/>
                  </a:lnTo>
                  <a:lnTo>
                    <a:pt x="1306067" y="2281427"/>
                  </a:lnTo>
                  <a:lnTo>
                    <a:pt x="1307592" y="2284476"/>
                  </a:lnTo>
                  <a:lnTo>
                    <a:pt x="1306067" y="2287524"/>
                  </a:lnTo>
                  <a:lnTo>
                    <a:pt x="1303020" y="2289047"/>
                  </a:lnTo>
                  <a:close/>
                </a:path>
                <a:path w="8555990" h="2289175">
                  <a:moveTo>
                    <a:pt x="1245108" y="2289047"/>
                  </a:moveTo>
                  <a:lnTo>
                    <a:pt x="1219200" y="2289047"/>
                  </a:lnTo>
                  <a:lnTo>
                    <a:pt x="1216151" y="2287524"/>
                  </a:lnTo>
                  <a:lnTo>
                    <a:pt x="1216151" y="2281427"/>
                  </a:lnTo>
                  <a:lnTo>
                    <a:pt x="1219200" y="2279904"/>
                  </a:lnTo>
                  <a:lnTo>
                    <a:pt x="1245108" y="2279904"/>
                  </a:lnTo>
                  <a:lnTo>
                    <a:pt x="1248155" y="2281427"/>
                  </a:lnTo>
                  <a:lnTo>
                    <a:pt x="1249680" y="2284476"/>
                  </a:lnTo>
                  <a:lnTo>
                    <a:pt x="1248155" y="2287524"/>
                  </a:lnTo>
                  <a:lnTo>
                    <a:pt x="1245108" y="2289047"/>
                  </a:lnTo>
                  <a:close/>
                </a:path>
                <a:path w="8555990" h="2289175">
                  <a:moveTo>
                    <a:pt x="1187196" y="2289047"/>
                  </a:moveTo>
                  <a:lnTo>
                    <a:pt x="1161288" y="2289047"/>
                  </a:lnTo>
                  <a:lnTo>
                    <a:pt x="1158239" y="2287524"/>
                  </a:lnTo>
                  <a:lnTo>
                    <a:pt x="1156716" y="2284476"/>
                  </a:lnTo>
                  <a:lnTo>
                    <a:pt x="1158239" y="2281427"/>
                  </a:lnTo>
                  <a:lnTo>
                    <a:pt x="1161288" y="2279904"/>
                  </a:lnTo>
                  <a:lnTo>
                    <a:pt x="1187196" y="2279904"/>
                  </a:lnTo>
                  <a:lnTo>
                    <a:pt x="1190243" y="2281427"/>
                  </a:lnTo>
                  <a:lnTo>
                    <a:pt x="1190243" y="2287524"/>
                  </a:lnTo>
                  <a:lnTo>
                    <a:pt x="1187196" y="2289047"/>
                  </a:lnTo>
                  <a:close/>
                </a:path>
                <a:path w="8555990" h="2289175">
                  <a:moveTo>
                    <a:pt x="1127759" y="2289047"/>
                  </a:moveTo>
                  <a:lnTo>
                    <a:pt x="1103375" y="2289047"/>
                  </a:lnTo>
                  <a:lnTo>
                    <a:pt x="1100327" y="2287524"/>
                  </a:lnTo>
                  <a:lnTo>
                    <a:pt x="1098804" y="2284476"/>
                  </a:lnTo>
                  <a:lnTo>
                    <a:pt x="1100327" y="2281427"/>
                  </a:lnTo>
                  <a:lnTo>
                    <a:pt x="1103375" y="2279904"/>
                  </a:lnTo>
                  <a:lnTo>
                    <a:pt x="1127759" y="2279904"/>
                  </a:lnTo>
                  <a:lnTo>
                    <a:pt x="1130808" y="2281427"/>
                  </a:lnTo>
                  <a:lnTo>
                    <a:pt x="1132331" y="2284476"/>
                  </a:lnTo>
                  <a:lnTo>
                    <a:pt x="1130808" y="2287524"/>
                  </a:lnTo>
                  <a:lnTo>
                    <a:pt x="1127759" y="2289047"/>
                  </a:lnTo>
                  <a:close/>
                </a:path>
                <a:path w="8555990" h="2289175">
                  <a:moveTo>
                    <a:pt x="1069847" y="2289047"/>
                  </a:moveTo>
                  <a:lnTo>
                    <a:pt x="1043939" y="2289047"/>
                  </a:lnTo>
                  <a:lnTo>
                    <a:pt x="1040892" y="2287524"/>
                  </a:lnTo>
                  <a:lnTo>
                    <a:pt x="1040892" y="2281427"/>
                  </a:lnTo>
                  <a:lnTo>
                    <a:pt x="1043939" y="2279904"/>
                  </a:lnTo>
                  <a:lnTo>
                    <a:pt x="1069847" y="2279904"/>
                  </a:lnTo>
                  <a:lnTo>
                    <a:pt x="1072896" y="2281427"/>
                  </a:lnTo>
                  <a:lnTo>
                    <a:pt x="1074420" y="2284476"/>
                  </a:lnTo>
                  <a:lnTo>
                    <a:pt x="1072896" y="2287524"/>
                  </a:lnTo>
                  <a:lnTo>
                    <a:pt x="1069847" y="2289047"/>
                  </a:lnTo>
                  <a:close/>
                </a:path>
                <a:path w="8555990" h="2289175">
                  <a:moveTo>
                    <a:pt x="1010412" y="2289047"/>
                  </a:moveTo>
                  <a:lnTo>
                    <a:pt x="986027" y="2289047"/>
                  </a:lnTo>
                  <a:lnTo>
                    <a:pt x="982980" y="2287524"/>
                  </a:lnTo>
                  <a:lnTo>
                    <a:pt x="981455" y="2284476"/>
                  </a:lnTo>
                  <a:lnTo>
                    <a:pt x="982980" y="2281427"/>
                  </a:lnTo>
                  <a:lnTo>
                    <a:pt x="986027" y="2279904"/>
                  </a:lnTo>
                  <a:lnTo>
                    <a:pt x="1010412" y="2279904"/>
                  </a:lnTo>
                  <a:lnTo>
                    <a:pt x="1013459" y="2281427"/>
                  </a:lnTo>
                  <a:lnTo>
                    <a:pt x="1014984" y="2284476"/>
                  </a:lnTo>
                  <a:lnTo>
                    <a:pt x="1013459" y="2287524"/>
                  </a:lnTo>
                  <a:lnTo>
                    <a:pt x="1010412" y="2289047"/>
                  </a:lnTo>
                  <a:close/>
                </a:path>
                <a:path w="8555990" h="2289175">
                  <a:moveTo>
                    <a:pt x="952500" y="2289047"/>
                  </a:moveTo>
                  <a:lnTo>
                    <a:pt x="928116" y="2289047"/>
                  </a:lnTo>
                  <a:lnTo>
                    <a:pt x="925067" y="2287524"/>
                  </a:lnTo>
                  <a:lnTo>
                    <a:pt x="923543" y="2284476"/>
                  </a:lnTo>
                  <a:lnTo>
                    <a:pt x="925067" y="2281427"/>
                  </a:lnTo>
                  <a:lnTo>
                    <a:pt x="928116" y="2279904"/>
                  </a:lnTo>
                  <a:lnTo>
                    <a:pt x="952500" y="2279904"/>
                  </a:lnTo>
                  <a:lnTo>
                    <a:pt x="955547" y="2281427"/>
                  </a:lnTo>
                  <a:lnTo>
                    <a:pt x="957071" y="2284476"/>
                  </a:lnTo>
                  <a:lnTo>
                    <a:pt x="955547" y="2287524"/>
                  </a:lnTo>
                  <a:lnTo>
                    <a:pt x="952500" y="2289047"/>
                  </a:lnTo>
                  <a:close/>
                </a:path>
                <a:path w="8555990" h="2289175">
                  <a:moveTo>
                    <a:pt x="894588" y="2289047"/>
                  </a:moveTo>
                  <a:lnTo>
                    <a:pt x="868679" y="2289047"/>
                  </a:lnTo>
                  <a:lnTo>
                    <a:pt x="865631" y="2287524"/>
                  </a:lnTo>
                  <a:lnTo>
                    <a:pt x="865631" y="2281427"/>
                  </a:lnTo>
                  <a:lnTo>
                    <a:pt x="868679" y="2279904"/>
                  </a:lnTo>
                  <a:lnTo>
                    <a:pt x="894588" y="2279904"/>
                  </a:lnTo>
                  <a:lnTo>
                    <a:pt x="897635" y="2281427"/>
                  </a:lnTo>
                  <a:lnTo>
                    <a:pt x="897635" y="2287524"/>
                  </a:lnTo>
                  <a:lnTo>
                    <a:pt x="894588" y="2289047"/>
                  </a:lnTo>
                  <a:close/>
                </a:path>
                <a:path w="8555990" h="2289175">
                  <a:moveTo>
                    <a:pt x="835151" y="2289047"/>
                  </a:moveTo>
                  <a:lnTo>
                    <a:pt x="810767" y="2289047"/>
                  </a:lnTo>
                  <a:lnTo>
                    <a:pt x="807720" y="2287524"/>
                  </a:lnTo>
                  <a:lnTo>
                    <a:pt x="806196" y="2284476"/>
                  </a:lnTo>
                  <a:lnTo>
                    <a:pt x="807720" y="2281427"/>
                  </a:lnTo>
                  <a:lnTo>
                    <a:pt x="810767" y="2279904"/>
                  </a:lnTo>
                  <a:lnTo>
                    <a:pt x="835151" y="2279904"/>
                  </a:lnTo>
                  <a:lnTo>
                    <a:pt x="838200" y="2281427"/>
                  </a:lnTo>
                  <a:lnTo>
                    <a:pt x="839724" y="2284476"/>
                  </a:lnTo>
                  <a:lnTo>
                    <a:pt x="838200" y="2287524"/>
                  </a:lnTo>
                  <a:lnTo>
                    <a:pt x="835151" y="2289047"/>
                  </a:lnTo>
                  <a:close/>
                </a:path>
                <a:path w="8555990" h="2289175">
                  <a:moveTo>
                    <a:pt x="777239" y="2289047"/>
                  </a:moveTo>
                  <a:lnTo>
                    <a:pt x="752855" y="2289047"/>
                  </a:lnTo>
                  <a:lnTo>
                    <a:pt x="749808" y="2287524"/>
                  </a:lnTo>
                  <a:lnTo>
                    <a:pt x="748283" y="2284476"/>
                  </a:lnTo>
                  <a:lnTo>
                    <a:pt x="749808" y="2281427"/>
                  </a:lnTo>
                  <a:lnTo>
                    <a:pt x="752855" y="2279904"/>
                  </a:lnTo>
                  <a:lnTo>
                    <a:pt x="777239" y="2279904"/>
                  </a:lnTo>
                  <a:lnTo>
                    <a:pt x="780288" y="2281427"/>
                  </a:lnTo>
                  <a:lnTo>
                    <a:pt x="781812" y="2284476"/>
                  </a:lnTo>
                  <a:lnTo>
                    <a:pt x="780288" y="2287524"/>
                  </a:lnTo>
                  <a:lnTo>
                    <a:pt x="777239" y="2289047"/>
                  </a:lnTo>
                  <a:close/>
                </a:path>
                <a:path w="8555990" h="2289175">
                  <a:moveTo>
                    <a:pt x="719327" y="2289047"/>
                  </a:moveTo>
                  <a:lnTo>
                    <a:pt x="693420" y="2289047"/>
                  </a:lnTo>
                  <a:lnTo>
                    <a:pt x="690371" y="2287524"/>
                  </a:lnTo>
                  <a:lnTo>
                    <a:pt x="688847" y="2284476"/>
                  </a:lnTo>
                  <a:lnTo>
                    <a:pt x="690371" y="2281427"/>
                  </a:lnTo>
                  <a:lnTo>
                    <a:pt x="693420" y="2279904"/>
                  </a:lnTo>
                  <a:lnTo>
                    <a:pt x="719327" y="2279904"/>
                  </a:lnTo>
                  <a:lnTo>
                    <a:pt x="722375" y="2281427"/>
                  </a:lnTo>
                  <a:lnTo>
                    <a:pt x="722375" y="2287524"/>
                  </a:lnTo>
                  <a:lnTo>
                    <a:pt x="719327" y="2289047"/>
                  </a:lnTo>
                  <a:close/>
                </a:path>
                <a:path w="8555990" h="2289175">
                  <a:moveTo>
                    <a:pt x="659892" y="2289047"/>
                  </a:moveTo>
                  <a:lnTo>
                    <a:pt x="635508" y="2289047"/>
                  </a:lnTo>
                  <a:lnTo>
                    <a:pt x="632459" y="2287524"/>
                  </a:lnTo>
                  <a:lnTo>
                    <a:pt x="630935" y="2284476"/>
                  </a:lnTo>
                  <a:lnTo>
                    <a:pt x="632459" y="2281427"/>
                  </a:lnTo>
                  <a:lnTo>
                    <a:pt x="635508" y="2279904"/>
                  </a:lnTo>
                  <a:lnTo>
                    <a:pt x="659892" y="2279904"/>
                  </a:lnTo>
                  <a:lnTo>
                    <a:pt x="662939" y="2281427"/>
                  </a:lnTo>
                  <a:lnTo>
                    <a:pt x="664463" y="2284476"/>
                  </a:lnTo>
                  <a:lnTo>
                    <a:pt x="662939" y="2287524"/>
                  </a:lnTo>
                  <a:lnTo>
                    <a:pt x="659892" y="2289047"/>
                  </a:lnTo>
                  <a:close/>
                </a:path>
                <a:path w="8555990" h="2289175">
                  <a:moveTo>
                    <a:pt x="601979" y="2289047"/>
                  </a:moveTo>
                  <a:lnTo>
                    <a:pt x="576071" y="2289047"/>
                  </a:lnTo>
                  <a:lnTo>
                    <a:pt x="573024" y="2287524"/>
                  </a:lnTo>
                  <a:lnTo>
                    <a:pt x="573024" y="2281427"/>
                  </a:lnTo>
                  <a:lnTo>
                    <a:pt x="576071" y="2279904"/>
                  </a:lnTo>
                  <a:lnTo>
                    <a:pt x="601979" y="2279904"/>
                  </a:lnTo>
                  <a:lnTo>
                    <a:pt x="605027" y="2281427"/>
                  </a:lnTo>
                  <a:lnTo>
                    <a:pt x="606551" y="2284476"/>
                  </a:lnTo>
                  <a:lnTo>
                    <a:pt x="605027" y="2287524"/>
                  </a:lnTo>
                  <a:lnTo>
                    <a:pt x="601979" y="2289047"/>
                  </a:lnTo>
                  <a:close/>
                </a:path>
                <a:path w="8555990" h="2289175">
                  <a:moveTo>
                    <a:pt x="544067" y="2289047"/>
                  </a:moveTo>
                  <a:lnTo>
                    <a:pt x="518159" y="2289047"/>
                  </a:lnTo>
                  <a:lnTo>
                    <a:pt x="515112" y="2287524"/>
                  </a:lnTo>
                  <a:lnTo>
                    <a:pt x="513587" y="2284476"/>
                  </a:lnTo>
                  <a:lnTo>
                    <a:pt x="515112" y="2281427"/>
                  </a:lnTo>
                  <a:lnTo>
                    <a:pt x="518159" y="2279904"/>
                  </a:lnTo>
                  <a:lnTo>
                    <a:pt x="544067" y="2279904"/>
                  </a:lnTo>
                  <a:lnTo>
                    <a:pt x="547116" y="2281427"/>
                  </a:lnTo>
                  <a:lnTo>
                    <a:pt x="547116" y="2287524"/>
                  </a:lnTo>
                  <a:lnTo>
                    <a:pt x="544067" y="2289047"/>
                  </a:lnTo>
                  <a:close/>
                </a:path>
                <a:path w="8555990" h="2289175">
                  <a:moveTo>
                    <a:pt x="484631" y="2289047"/>
                  </a:moveTo>
                  <a:lnTo>
                    <a:pt x="460247" y="2289047"/>
                  </a:lnTo>
                  <a:lnTo>
                    <a:pt x="457200" y="2287524"/>
                  </a:lnTo>
                  <a:lnTo>
                    <a:pt x="455675" y="2284476"/>
                  </a:lnTo>
                  <a:lnTo>
                    <a:pt x="457200" y="2281427"/>
                  </a:lnTo>
                  <a:lnTo>
                    <a:pt x="460247" y="2279904"/>
                  </a:lnTo>
                  <a:lnTo>
                    <a:pt x="484631" y="2279904"/>
                  </a:lnTo>
                  <a:lnTo>
                    <a:pt x="487679" y="2281427"/>
                  </a:lnTo>
                  <a:lnTo>
                    <a:pt x="489204" y="2284476"/>
                  </a:lnTo>
                  <a:lnTo>
                    <a:pt x="487679" y="2287524"/>
                  </a:lnTo>
                  <a:lnTo>
                    <a:pt x="484631" y="2289047"/>
                  </a:lnTo>
                  <a:close/>
                </a:path>
                <a:path w="8555990" h="2289175">
                  <a:moveTo>
                    <a:pt x="426720" y="2289047"/>
                  </a:moveTo>
                  <a:lnTo>
                    <a:pt x="400812" y="2289047"/>
                  </a:lnTo>
                  <a:lnTo>
                    <a:pt x="397763" y="2287524"/>
                  </a:lnTo>
                  <a:lnTo>
                    <a:pt x="397763" y="2281427"/>
                  </a:lnTo>
                  <a:lnTo>
                    <a:pt x="400812" y="2279904"/>
                  </a:lnTo>
                  <a:lnTo>
                    <a:pt x="426720" y="2279904"/>
                  </a:lnTo>
                  <a:lnTo>
                    <a:pt x="429767" y="2281427"/>
                  </a:lnTo>
                  <a:lnTo>
                    <a:pt x="431291" y="2284476"/>
                  </a:lnTo>
                  <a:lnTo>
                    <a:pt x="429767" y="2287524"/>
                  </a:lnTo>
                  <a:lnTo>
                    <a:pt x="426720" y="2289047"/>
                  </a:lnTo>
                  <a:close/>
                </a:path>
                <a:path w="8555990" h="2289175">
                  <a:moveTo>
                    <a:pt x="367283" y="2289047"/>
                  </a:moveTo>
                  <a:lnTo>
                    <a:pt x="342900" y="2289047"/>
                  </a:lnTo>
                  <a:lnTo>
                    <a:pt x="339851" y="2287524"/>
                  </a:lnTo>
                  <a:lnTo>
                    <a:pt x="338327" y="2284476"/>
                  </a:lnTo>
                  <a:lnTo>
                    <a:pt x="339851" y="2281427"/>
                  </a:lnTo>
                  <a:lnTo>
                    <a:pt x="342900" y="2279904"/>
                  </a:lnTo>
                  <a:lnTo>
                    <a:pt x="367283" y="2279904"/>
                  </a:lnTo>
                  <a:lnTo>
                    <a:pt x="370331" y="2281427"/>
                  </a:lnTo>
                  <a:lnTo>
                    <a:pt x="371855" y="2284476"/>
                  </a:lnTo>
                  <a:lnTo>
                    <a:pt x="370331" y="2287524"/>
                  </a:lnTo>
                  <a:lnTo>
                    <a:pt x="367283" y="2289047"/>
                  </a:lnTo>
                  <a:close/>
                </a:path>
                <a:path w="8555990" h="2289175">
                  <a:moveTo>
                    <a:pt x="309371" y="2289047"/>
                  </a:moveTo>
                  <a:lnTo>
                    <a:pt x="284987" y="2289047"/>
                  </a:lnTo>
                  <a:lnTo>
                    <a:pt x="281939" y="2287524"/>
                  </a:lnTo>
                  <a:lnTo>
                    <a:pt x="280416" y="2284476"/>
                  </a:lnTo>
                  <a:lnTo>
                    <a:pt x="281939" y="2281427"/>
                  </a:lnTo>
                  <a:lnTo>
                    <a:pt x="284987" y="2279904"/>
                  </a:lnTo>
                  <a:lnTo>
                    <a:pt x="309371" y="2279904"/>
                  </a:lnTo>
                  <a:lnTo>
                    <a:pt x="312420" y="2281427"/>
                  </a:lnTo>
                  <a:lnTo>
                    <a:pt x="313943" y="2284476"/>
                  </a:lnTo>
                  <a:lnTo>
                    <a:pt x="312420" y="2287524"/>
                  </a:lnTo>
                  <a:lnTo>
                    <a:pt x="309371" y="2289047"/>
                  </a:lnTo>
                  <a:close/>
                </a:path>
                <a:path w="8555990" h="2289175">
                  <a:moveTo>
                    <a:pt x="251459" y="2289047"/>
                  </a:moveTo>
                  <a:lnTo>
                    <a:pt x="225551" y="2289047"/>
                  </a:lnTo>
                  <a:lnTo>
                    <a:pt x="222504" y="2287524"/>
                  </a:lnTo>
                  <a:lnTo>
                    <a:pt x="220979" y="2284476"/>
                  </a:lnTo>
                  <a:lnTo>
                    <a:pt x="222504" y="2281427"/>
                  </a:lnTo>
                  <a:lnTo>
                    <a:pt x="225551" y="2279904"/>
                  </a:lnTo>
                  <a:lnTo>
                    <a:pt x="251459" y="2279904"/>
                  </a:lnTo>
                  <a:lnTo>
                    <a:pt x="254508" y="2281427"/>
                  </a:lnTo>
                  <a:lnTo>
                    <a:pt x="254508" y="2287524"/>
                  </a:lnTo>
                  <a:lnTo>
                    <a:pt x="251459" y="2289047"/>
                  </a:lnTo>
                  <a:close/>
                </a:path>
                <a:path w="8555990" h="2289175">
                  <a:moveTo>
                    <a:pt x="192024" y="2289047"/>
                  </a:moveTo>
                  <a:lnTo>
                    <a:pt x="167639" y="2289047"/>
                  </a:lnTo>
                  <a:lnTo>
                    <a:pt x="164591" y="2287524"/>
                  </a:lnTo>
                  <a:lnTo>
                    <a:pt x="163067" y="2284476"/>
                  </a:lnTo>
                  <a:lnTo>
                    <a:pt x="164591" y="2281427"/>
                  </a:lnTo>
                  <a:lnTo>
                    <a:pt x="167639" y="2279904"/>
                  </a:lnTo>
                  <a:lnTo>
                    <a:pt x="192024" y="2279904"/>
                  </a:lnTo>
                  <a:lnTo>
                    <a:pt x="195071" y="2281427"/>
                  </a:lnTo>
                  <a:lnTo>
                    <a:pt x="196595" y="2284476"/>
                  </a:lnTo>
                  <a:lnTo>
                    <a:pt x="195071" y="2287524"/>
                  </a:lnTo>
                  <a:lnTo>
                    <a:pt x="192024" y="2289047"/>
                  </a:lnTo>
                  <a:close/>
                </a:path>
                <a:path w="8555990" h="2289175">
                  <a:moveTo>
                    <a:pt x="134111" y="2289047"/>
                  </a:moveTo>
                  <a:lnTo>
                    <a:pt x="109727" y="2289047"/>
                  </a:lnTo>
                  <a:lnTo>
                    <a:pt x="106679" y="2287524"/>
                  </a:lnTo>
                  <a:lnTo>
                    <a:pt x="105155" y="2284476"/>
                  </a:lnTo>
                  <a:lnTo>
                    <a:pt x="106679" y="2281427"/>
                  </a:lnTo>
                  <a:lnTo>
                    <a:pt x="109727" y="2279904"/>
                  </a:lnTo>
                  <a:lnTo>
                    <a:pt x="134111" y="2279904"/>
                  </a:lnTo>
                  <a:lnTo>
                    <a:pt x="137159" y="2281427"/>
                  </a:lnTo>
                  <a:lnTo>
                    <a:pt x="138683" y="2284476"/>
                  </a:lnTo>
                  <a:lnTo>
                    <a:pt x="137159" y="2287524"/>
                  </a:lnTo>
                  <a:lnTo>
                    <a:pt x="134111" y="2289047"/>
                  </a:lnTo>
                  <a:close/>
                </a:path>
                <a:path w="8555990" h="2289175">
                  <a:moveTo>
                    <a:pt x="76200" y="2289047"/>
                  </a:moveTo>
                  <a:lnTo>
                    <a:pt x="50291" y="2289047"/>
                  </a:lnTo>
                  <a:lnTo>
                    <a:pt x="47243" y="2287524"/>
                  </a:lnTo>
                  <a:lnTo>
                    <a:pt x="45719" y="2284476"/>
                  </a:lnTo>
                  <a:lnTo>
                    <a:pt x="47243" y="2281427"/>
                  </a:lnTo>
                  <a:lnTo>
                    <a:pt x="50291" y="2279904"/>
                  </a:lnTo>
                  <a:lnTo>
                    <a:pt x="76200" y="2279904"/>
                  </a:lnTo>
                  <a:lnTo>
                    <a:pt x="79247" y="2281427"/>
                  </a:lnTo>
                  <a:lnTo>
                    <a:pt x="79247" y="2287524"/>
                  </a:lnTo>
                  <a:lnTo>
                    <a:pt x="76200" y="2289047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9">
            <a:extLst>
              <a:ext uri="{FF2B5EF4-FFF2-40B4-BE49-F238E27FC236}">
                <a16:creationId xmlns:a16="http://schemas.microsoft.com/office/drawing/2014/main" id="{D604E0F0-94FC-9932-7C79-BD52D4DF8A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639" y="65284"/>
            <a:ext cx="6086815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Bizimle İletişime Geçmek İçin: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308F41F0-7A72-0A5F-CB51-E211EDDD658B}"/>
              </a:ext>
            </a:extLst>
          </p:cNvPr>
          <p:cNvSpPr/>
          <p:nvPr/>
        </p:nvSpPr>
        <p:spPr>
          <a:xfrm>
            <a:off x="391885" y="719791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" name="object 9">
            <a:extLst>
              <a:ext uri="{FF2B5EF4-FFF2-40B4-BE49-F238E27FC236}">
                <a16:creationId xmlns:a16="http://schemas.microsoft.com/office/drawing/2014/main" id="{07311CA7-472F-BA84-B268-BEC4C658B0ED}"/>
              </a:ext>
            </a:extLst>
          </p:cNvPr>
          <p:cNvGrpSpPr/>
          <p:nvPr/>
        </p:nvGrpSpPr>
        <p:grpSpPr>
          <a:xfrm>
            <a:off x="1797206" y="815496"/>
            <a:ext cx="8919562" cy="2874834"/>
            <a:chOff x="1068324" y="1684020"/>
            <a:chExt cx="8555990" cy="2402205"/>
          </a:xfrm>
        </p:grpSpPr>
        <p:sp>
          <p:nvSpPr>
            <p:cNvPr id="5" name="object 10">
              <a:extLst>
                <a:ext uri="{FF2B5EF4-FFF2-40B4-BE49-F238E27FC236}">
                  <a16:creationId xmlns:a16="http://schemas.microsoft.com/office/drawing/2014/main" id="{61DC57F5-B97F-87BD-10FD-C89E68614331}"/>
                </a:ext>
              </a:extLst>
            </p:cNvPr>
            <p:cNvSpPr/>
            <p:nvPr/>
          </p:nvSpPr>
          <p:spPr>
            <a:xfrm>
              <a:off x="1068324" y="1684020"/>
              <a:ext cx="8555990" cy="2402205"/>
            </a:xfrm>
            <a:custGeom>
              <a:avLst/>
              <a:gdLst/>
              <a:ahLst/>
              <a:cxnLst/>
              <a:rect l="l" t="t" r="r" b="b"/>
              <a:pathLst>
                <a:path w="8555990" h="2402204">
                  <a:moveTo>
                    <a:pt x="4571" y="2394204"/>
                  </a:moveTo>
                  <a:lnTo>
                    <a:pt x="1523" y="2392680"/>
                  </a:lnTo>
                  <a:lnTo>
                    <a:pt x="0" y="2389631"/>
                  </a:lnTo>
                  <a:lnTo>
                    <a:pt x="0" y="2365247"/>
                  </a:lnTo>
                  <a:lnTo>
                    <a:pt x="1523" y="2362199"/>
                  </a:lnTo>
                  <a:lnTo>
                    <a:pt x="4571" y="2360676"/>
                  </a:lnTo>
                  <a:lnTo>
                    <a:pt x="4571" y="2394204"/>
                  </a:lnTo>
                  <a:close/>
                </a:path>
                <a:path w="8555990" h="2402204">
                  <a:moveTo>
                    <a:pt x="15239" y="2401823"/>
                  </a:moveTo>
                  <a:lnTo>
                    <a:pt x="1523" y="2401823"/>
                  </a:lnTo>
                  <a:lnTo>
                    <a:pt x="0" y="2398775"/>
                  </a:lnTo>
                  <a:lnTo>
                    <a:pt x="1523" y="2395728"/>
                  </a:lnTo>
                  <a:lnTo>
                    <a:pt x="4571" y="2394204"/>
                  </a:lnTo>
                  <a:lnTo>
                    <a:pt x="4571" y="2398775"/>
                  </a:lnTo>
                  <a:lnTo>
                    <a:pt x="16763" y="2398776"/>
                  </a:lnTo>
                  <a:lnTo>
                    <a:pt x="15239" y="2401823"/>
                  </a:lnTo>
                  <a:close/>
                </a:path>
                <a:path w="8555990" h="2402204">
                  <a:moveTo>
                    <a:pt x="4571" y="2334768"/>
                  </a:moveTo>
                  <a:lnTo>
                    <a:pt x="1523" y="2334768"/>
                  </a:lnTo>
                  <a:lnTo>
                    <a:pt x="0" y="2331720"/>
                  </a:lnTo>
                  <a:lnTo>
                    <a:pt x="0" y="2305812"/>
                  </a:lnTo>
                  <a:lnTo>
                    <a:pt x="1523" y="2302764"/>
                  </a:lnTo>
                  <a:lnTo>
                    <a:pt x="4571" y="2302764"/>
                  </a:lnTo>
                  <a:lnTo>
                    <a:pt x="4571" y="2334768"/>
                  </a:lnTo>
                  <a:close/>
                </a:path>
                <a:path w="8555990" h="2402204">
                  <a:moveTo>
                    <a:pt x="4571" y="2276856"/>
                  </a:moveTo>
                  <a:lnTo>
                    <a:pt x="1523" y="2275331"/>
                  </a:lnTo>
                  <a:lnTo>
                    <a:pt x="0" y="2272283"/>
                  </a:lnTo>
                  <a:lnTo>
                    <a:pt x="0" y="2247899"/>
                  </a:lnTo>
                  <a:lnTo>
                    <a:pt x="1523" y="2244852"/>
                  </a:lnTo>
                  <a:lnTo>
                    <a:pt x="4571" y="2243328"/>
                  </a:lnTo>
                  <a:lnTo>
                    <a:pt x="4571" y="2276856"/>
                  </a:lnTo>
                  <a:close/>
                </a:path>
                <a:path w="8555990" h="2402204">
                  <a:moveTo>
                    <a:pt x="4571" y="2218944"/>
                  </a:moveTo>
                  <a:lnTo>
                    <a:pt x="1523" y="2217420"/>
                  </a:lnTo>
                  <a:lnTo>
                    <a:pt x="0" y="2214372"/>
                  </a:lnTo>
                  <a:lnTo>
                    <a:pt x="0" y="2189988"/>
                  </a:lnTo>
                  <a:lnTo>
                    <a:pt x="1523" y="2186939"/>
                  </a:lnTo>
                  <a:lnTo>
                    <a:pt x="4571" y="2185415"/>
                  </a:lnTo>
                  <a:lnTo>
                    <a:pt x="4571" y="2218944"/>
                  </a:lnTo>
                  <a:close/>
                </a:path>
                <a:path w="8555990" h="2402204">
                  <a:moveTo>
                    <a:pt x="4571" y="2159507"/>
                  </a:moveTo>
                  <a:lnTo>
                    <a:pt x="1523" y="2159507"/>
                  </a:lnTo>
                  <a:lnTo>
                    <a:pt x="0" y="2156460"/>
                  </a:lnTo>
                  <a:lnTo>
                    <a:pt x="0" y="2130552"/>
                  </a:lnTo>
                  <a:lnTo>
                    <a:pt x="1523" y="2127504"/>
                  </a:lnTo>
                  <a:lnTo>
                    <a:pt x="4571" y="2125980"/>
                  </a:lnTo>
                  <a:lnTo>
                    <a:pt x="4571" y="2159507"/>
                  </a:lnTo>
                  <a:close/>
                </a:path>
                <a:path w="8555990" h="2402204">
                  <a:moveTo>
                    <a:pt x="4571" y="2101596"/>
                  </a:moveTo>
                  <a:lnTo>
                    <a:pt x="1523" y="2100072"/>
                  </a:lnTo>
                  <a:lnTo>
                    <a:pt x="0" y="2097023"/>
                  </a:lnTo>
                  <a:lnTo>
                    <a:pt x="0" y="2072639"/>
                  </a:lnTo>
                  <a:lnTo>
                    <a:pt x="1523" y="2069591"/>
                  </a:lnTo>
                  <a:lnTo>
                    <a:pt x="4571" y="2068068"/>
                  </a:lnTo>
                  <a:lnTo>
                    <a:pt x="4571" y="2101596"/>
                  </a:lnTo>
                  <a:close/>
                </a:path>
                <a:path w="8555990" h="2402204">
                  <a:moveTo>
                    <a:pt x="4571" y="2043683"/>
                  </a:moveTo>
                  <a:lnTo>
                    <a:pt x="1523" y="2042160"/>
                  </a:lnTo>
                  <a:lnTo>
                    <a:pt x="0" y="2039112"/>
                  </a:lnTo>
                  <a:lnTo>
                    <a:pt x="0" y="2013204"/>
                  </a:lnTo>
                  <a:lnTo>
                    <a:pt x="1523" y="2010155"/>
                  </a:lnTo>
                  <a:lnTo>
                    <a:pt x="4571" y="2010155"/>
                  </a:lnTo>
                  <a:lnTo>
                    <a:pt x="4571" y="2043683"/>
                  </a:lnTo>
                  <a:close/>
                </a:path>
                <a:path w="8555990" h="2402204">
                  <a:moveTo>
                    <a:pt x="4571" y="1984247"/>
                  </a:moveTo>
                  <a:lnTo>
                    <a:pt x="1523" y="1984247"/>
                  </a:lnTo>
                  <a:lnTo>
                    <a:pt x="0" y="1981199"/>
                  </a:lnTo>
                  <a:lnTo>
                    <a:pt x="0" y="1955291"/>
                  </a:lnTo>
                  <a:lnTo>
                    <a:pt x="1523" y="1952244"/>
                  </a:lnTo>
                  <a:lnTo>
                    <a:pt x="4571" y="1950720"/>
                  </a:lnTo>
                  <a:lnTo>
                    <a:pt x="4571" y="1984247"/>
                  </a:lnTo>
                  <a:close/>
                </a:path>
                <a:path w="8555990" h="2402204">
                  <a:moveTo>
                    <a:pt x="4571" y="1926336"/>
                  </a:moveTo>
                  <a:lnTo>
                    <a:pt x="1523" y="1924812"/>
                  </a:lnTo>
                  <a:lnTo>
                    <a:pt x="0" y="1921764"/>
                  </a:lnTo>
                  <a:lnTo>
                    <a:pt x="0" y="1897380"/>
                  </a:lnTo>
                  <a:lnTo>
                    <a:pt x="1523" y="1894331"/>
                  </a:lnTo>
                  <a:lnTo>
                    <a:pt x="4571" y="1892807"/>
                  </a:lnTo>
                  <a:lnTo>
                    <a:pt x="4571" y="1926336"/>
                  </a:lnTo>
                  <a:close/>
                </a:path>
                <a:path w="8555990" h="2402204">
                  <a:moveTo>
                    <a:pt x="4571" y="1868423"/>
                  </a:moveTo>
                  <a:lnTo>
                    <a:pt x="1523" y="1866899"/>
                  </a:lnTo>
                  <a:lnTo>
                    <a:pt x="0" y="1863852"/>
                  </a:lnTo>
                  <a:lnTo>
                    <a:pt x="0" y="1837944"/>
                  </a:lnTo>
                  <a:lnTo>
                    <a:pt x="1523" y="1834896"/>
                  </a:lnTo>
                  <a:lnTo>
                    <a:pt x="4571" y="1834896"/>
                  </a:lnTo>
                  <a:lnTo>
                    <a:pt x="4571" y="1868423"/>
                  </a:lnTo>
                  <a:close/>
                </a:path>
                <a:path w="8555990" h="2402204">
                  <a:moveTo>
                    <a:pt x="4571" y="1808988"/>
                  </a:moveTo>
                  <a:lnTo>
                    <a:pt x="1523" y="1807464"/>
                  </a:lnTo>
                  <a:lnTo>
                    <a:pt x="0" y="1804415"/>
                  </a:lnTo>
                  <a:lnTo>
                    <a:pt x="0" y="1780031"/>
                  </a:lnTo>
                  <a:lnTo>
                    <a:pt x="1523" y="1776983"/>
                  </a:lnTo>
                  <a:lnTo>
                    <a:pt x="4571" y="1775460"/>
                  </a:lnTo>
                  <a:lnTo>
                    <a:pt x="4571" y="1808988"/>
                  </a:lnTo>
                  <a:close/>
                </a:path>
                <a:path w="8555990" h="2402204">
                  <a:moveTo>
                    <a:pt x="4571" y="1751076"/>
                  </a:moveTo>
                  <a:lnTo>
                    <a:pt x="1523" y="1749552"/>
                  </a:lnTo>
                  <a:lnTo>
                    <a:pt x="0" y="1746504"/>
                  </a:lnTo>
                  <a:lnTo>
                    <a:pt x="0" y="1722120"/>
                  </a:lnTo>
                  <a:lnTo>
                    <a:pt x="1523" y="1719072"/>
                  </a:lnTo>
                  <a:lnTo>
                    <a:pt x="4571" y="1717547"/>
                  </a:lnTo>
                  <a:lnTo>
                    <a:pt x="4571" y="1751076"/>
                  </a:lnTo>
                  <a:close/>
                </a:path>
                <a:path w="8555990" h="2402204">
                  <a:moveTo>
                    <a:pt x="4571" y="1691639"/>
                  </a:moveTo>
                  <a:lnTo>
                    <a:pt x="1523" y="1691639"/>
                  </a:lnTo>
                  <a:lnTo>
                    <a:pt x="0" y="1688591"/>
                  </a:lnTo>
                  <a:lnTo>
                    <a:pt x="0" y="1662683"/>
                  </a:lnTo>
                  <a:lnTo>
                    <a:pt x="1523" y="1659636"/>
                  </a:lnTo>
                  <a:lnTo>
                    <a:pt x="4571" y="1659636"/>
                  </a:lnTo>
                  <a:lnTo>
                    <a:pt x="4571" y="1691639"/>
                  </a:lnTo>
                  <a:close/>
                </a:path>
                <a:path w="8555990" h="2402204">
                  <a:moveTo>
                    <a:pt x="4571" y="1633728"/>
                  </a:moveTo>
                  <a:lnTo>
                    <a:pt x="1523" y="1632204"/>
                  </a:lnTo>
                  <a:lnTo>
                    <a:pt x="0" y="1629155"/>
                  </a:lnTo>
                  <a:lnTo>
                    <a:pt x="0" y="1604772"/>
                  </a:lnTo>
                  <a:lnTo>
                    <a:pt x="1523" y="1601723"/>
                  </a:lnTo>
                  <a:lnTo>
                    <a:pt x="4571" y="1600199"/>
                  </a:lnTo>
                  <a:lnTo>
                    <a:pt x="4571" y="1633728"/>
                  </a:lnTo>
                  <a:close/>
                </a:path>
                <a:path w="8555990" h="2402204">
                  <a:moveTo>
                    <a:pt x="4571" y="1575815"/>
                  </a:moveTo>
                  <a:lnTo>
                    <a:pt x="1523" y="1574291"/>
                  </a:lnTo>
                  <a:lnTo>
                    <a:pt x="0" y="1571244"/>
                  </a:lnTo>
                  <a:lnTo>
                    <a:pt x="0" y="1546860"/>
                  </a:lnTo>
                  <a:lnTo>
                    <a:pt x="1523" y="1543812"/>
                  </a:lnTo>
                  <a:lnTo>
                    <a:pt x="4571" y="1542288"/>
                  </a:lnTo>
                  <a:lnTo>
                    <a:pt x="4571" y="1575815"/>
                  </a:lnTo>
                  <a:close/>
                </a:path>
                <a:path w="8555990" h="2402204">
                  <a:moveTo>
                    <a:pt x="4571" y="1516380"/>
                  </a:moveTo>
                  <a:lnTo>
                    <a:pt x="1523" y="1516380"/>
                  </a:lnTo>
                  <a:lnTo>
                    <a:pt x="0" y="1513331"/>
                  </a:lnTo>
                  <a:lnTo>
                    <a:pt x="0" y="1487423"/>
                  </a:lnTo>
                  <a:lnTo>
                    <a:pt x="1523" y="1484376"/>
                  </a:lnTo>
                  <a:lnTo>
                    <a:pt x="4571" y="1482852"/>
                  </a:lnTo>
                  <a:lnTo>
                    <a:pt x="4571" y="1516380"/>
                  </a:lnTo>
                  <a:close/>
                </a:path>
                <a:path w="8555990" h="2402204">
                  <a:moveTo>
                    <a:pt x="4571" y="1458468"/>
                  </a:moveTo>
                  <a:lnTo>
                    <a:pt x="1523" y="1456944"/>
                  </a:lnTo>
                  <a:lnTo>
                    <a:pt x="0" y="1453896"/>
                  </a:lnTo>
                  <a:lnTo>
                    <a:pt x="0" y="1429512"/>
                  </a:lnTo>
                  <a:lnTo>
                    <a:pt x="1523" y="1426463"/>
                  </a:lnTo>
                  <a:lnTo>
                    <a:pt x="4571" y="1424939"/>
                  </a:lnTo>
                  <a:lnTo>
                    <a:pt x="4571" y="1458468"/>
                  </a:lnTo>
                  <a:close/>
                </a:path>
                <a:path w="8555990" h="2402204">
                  <a:moveTo>
                    <a:pt x="4571" y="1400555"/>
                  </a:moveTo>
                  <a:lnTo>
                    <a:pt x="1523" y="1399031"/>
                  </a:lnTo>
                  <a:lnTo>
                    <a:pt x="0" y="1395983"/>
                  </a:lnTo>
                  <a:lnTo>
                    <a:pt x="0" y="1370076"/>
                  </a:lnTo>
                  <a:lnTo>
                    <a:pt x="1523" y="1367028"/>
                  </a:lnTo>
                  <a:lnTo>
                    <a:pt x="4571" y="1367028"/>
                  </a:lnTo>
                  <a:lnTo>
                    <a:pt x="4571" y="1400555"/>
                  </a:lnTo>
                  <a:close/>
                </a:path>
                <a:path w="8555990" h="2402204">
                  <a:moveTo>
                    <a:pt x="4571" y="1341120"/>
                  </a:moveTo>
                  <a:lnTo>
                    <a:pt x="1523" y="1339596"/>
                  </a:lnTo>
                  <a:lnTo>
                    <a:pt x="0" y="1338072"/>
                  </a:lnTo>
                  <a:lnTo>
                    <a:pt x="0" y="1312163"/>
                  </a:lnTo>
                  <a:lnTo>
                    <a:pt x="1523" y="1309115"/>
                  </a:lnTo>
                  <a:lnTo>
                    <a:pt x="4571" y="1307591"/>
                  </a:lnTo>
                  <a:lnTo>
                    <a:pt x="4571" y="1341120"/>
                  </a:lnTo>
                  <a:close/>
                </a:path>
                <a:path w="8555990" h="2402204">
                  <a:moveTo>
                    <a:pt x="4571" y="1283207"/>
                  </a:moveTo>
                  <a:lnTo>
                    <a:pt x="1523" y="1281683"/>
                  </a:lnTo>
                  <a:lnTo>
                    <a:pt x="0" y="1278636"/>
                  </a:lnTo>
                  <a:lnTo>
                    <a:pt x="0" y="1254252"/>
                  </a:lnTo>
                  <a:lnTo>
                    <a:pt x="1523" y="1251204"/>
                  </a:lnTo>
                  <a:lnTo>
                    <a:pt x="4571" y="1249680"/>
                  </a:lnTo>
                  <a:lnTo>
                    <a:pt x="4571" y="1283207"/>
                  </a:lnTo>
                  <a:close/>
                </a:path>
                <a:path w="8555990" h="2402204">
                  <a:moveTo>
                    <a:pt x="4571" y="1225296"/>
                  </a:moveTo>
                  <a:lnTo>
                    <a:pt x="1523" y="1223771"/>
                  </a:lnTo>
                  <a:lnTo>
                    <a:pt x="0" y="1220723"/>
                  </a:lnTo>
                  <a:lnTo>
                    <a:pt x="0" y="1194815"/>
                  </a:lnTo>
                  <a:lnTo>
                    <a:pt x="1523" y="1191768"/>
                  </a:lnTo>
                  <a:lnTo>
                    <a:pt x="4571" y="1191768"/>
                  </a:lnTo>
                  <a:lnTo>
                    <a:pt x="4571" y="1225296"/>
                  </a:lnTo>
                  <a:close/>
                </a:path>
                <a:path w="8555990" h="2402204">
                  <a:moveTo>
                    <a:pt x="4571" y="1165860"/>
                  </a:moveTo>
                  <a:lnTo>
                    <a:pt x="1523" y="1164336"/>
                  </a:lnTo>
                  <a:lnTo>
                    <a:pt x="0" y="1161288"/>
                  </a:lnTo>
                  <a:lnTo>
                    <a:pt x="0" y="1136904"/>
                  </a:lnTo>
                  <a:lnTo>
                    <a:pt x="1523" y="1133855"/>
                  </a:lnTo>
                  <a:lnTo>
                    <a:pt x="4571" y="1132331"/>
                  </a:lnTo>
                  <a:lnTo>
                    <a:pt x="4571" y="1165860"/>
                  </a:lnTo>
                  <a:close/>
                </a:path>
                <a:path w="8555990" h="2402204">
                  <a:moveTo>
                    <a:pt x="4571" y="1107947"/>
                  </a:moveTo>
                  <a:lnTo>
                    <a:pt x="1523" y="1106423"/>
                  </a:lnTo>
                  <a:lnTo>
                    <a:pt x="0" y="1103376"/>
                  </a:lnTo>
                  <a:lnTo>
                    <a:pt x="0" y="1078991"/>
                  </a:lnTo>
                  <a:lnTo>
                    <a:pt x="1523" y="1075944"/>
                  </a:lnTo>
                  <a:lnTo>
                    <a:pt x="4571" y="1074420"/>
                  </a:lnTo>
                  <a:lnTo>
                    <a:pt x="4571" y="1107947"/>
                  </a:lnTo>
                  <a:close/>
                </a:path>
                <a:path w="8555990" h="2402204">
                  <a:moveTo>
                    <a:pt x="4571" y="1048512"/>
                  </a:moveTo>
                  <a:lnTo>
                    <a:pt x="1523" y="1048512"/>
                  </a:lnTo>
                  <a:lnTo>
                    <a:pt x="0" y="1045463"/>
                  </a:lnTo>
                  <a:lnTo>
                    <a:pt x="0" y="1019555"/>
                  </a:lnTo>
                  <a:lnTo>
                    <a:pt x="1523" y="1016507"/>
                  </a:lnTo>
                  <a:lnTo>
                    <a:pt x="4571" y="1014983"/>
                  </a:lnTo>
                  <a:lnTo>
                    <a:pt x="4571" y="1048512"/>
                  </a:lnTo>
                  <a:close/>
                </a:path>
                <a:path w="8555990" h="2402204">
                  <a:moveTo>
                    <a:pt x="4571" y="990599"/>
                  </a:moveTo>
                  <a:lnTo>
                    <a:pt x="1523" y="989076"/>
                  </a:lnTo>
                  <a:lnTo>
                    <a:pt x="0" y="986028"/>
                  </a:lnTo>
                  <a:lnTo>
                    <a:pt x="0" y="961644"/>
                  </a:lnTo>
                  <a:lnTo>
                    <a:pt x="1523" y="958596"/>
                  </a:lnTo>
                  <a:lnTo>
                    <a:pt x="4571" y="957072"/>
                  </a:lnTo>
                  <a:lnTo>
                    <a:pt x="4571" y="990599"/>
                  </a:lnTo>
                  <a:close/>
                </a:path>
                <a:path w="8555990" h="2402204">
                  <a:moveTo>
                    <a:pt x="4571" y="932688"/>
                  </a:moveTo>
                  <a:lnTo>
                    <a:pt x="1523" y="931163"/>
                  </a:lnTo>
                  <a:lnTo>
                    <a:pt x="0" y="928115"/>
                  </a:lnTo>
                  <a:lnTo>
                    <a:pt x="0" y="902207"/>
                  </a:lnTo>
                  <a:lnTo>
                    <a:pt x="1523" y="900683"/>
                  </a:lnTo>
                  <a:lnTo>
                    <a:pt x="4571" y="899160"/>
                  </a:lnTo>
                  <a:lnTo>
                    <a:pt x="4571" y="932688"/>
                  </a:lnTo>
                  <a:close/>
                </a:path>
                <a:path w="8555990" h="2402204">
                  <a:moveTo>
                    <a:pt x="4571" y="873252"/>
                  </a:moveTo>
                  <a:lnTo>
                    <a:pt x="1523" y="873252"/>
                  </a:lnTo>
                  <a:lnTo>
                    <a:pt x="0" y="870204"/>
                  </a:lnTo>
                  <a:lnTo>
                    <a:pt x="0" y="844296"/>
                  </a:lnTo>
                  <a:lnTo>
                    <a:pt x="1523" y="841247"/>
                  </a:lnTo>
                  <a:lnTo>
                    <a:pt x="4571" y="839723"/>
                  </a:lnTo>
                  <a:lnTo>
                    <a:pt x="4571" y="873252"/>
                  </a:lnTo>
                  <a:close/>
                </a:path>
                <a:path w="8555990" h="2402204">
                  <a:moveTo>
                    <a:pt x="4571" y="815339"/>
                  </a:moveTo>
                  <a:lnTo>
                    <a:pt x="1523" y="813815"/>
                  </a:lnTo>
                  <a:lnTo>
                    <a:pt x="0" y="810768"/>
                  </a:lnTo>
                  <a:lnTo>
                    <a:pt x="0" y="786383"/>
                  </a:lnTo>
                  <a:lnTo>
                    <a:pt x="1523" y="783336"/>
                  </a:lnTo>
                  <a:lnTo>
                    <a:pt x="4571" y="781812"/>
                  </a:lnTo>
                  <a:lnTo>
                    <a:pt x="4571" y="815339"/>
                  </a:lnTo>
                  <a:close/>
                </a:path>
                <a:path w="8555990" h="2402204">
                  <a:moveTo>
                    <a:pt x="4571" y="757428"/>
                  </a:moveTo>
                  <a:lnTo>
                    <a:pt x="1523" y="755904"/>
                  </a:lnTo>
                  <a:lnTo>
                    <a:pt x="0" y="752855"/>
                  </a:lnTo>
                  <a:lnTo>
                    <a:pt x="0" y="726947"/>
                  </a:lnTo>
                  <a:lnTo>
                    <a:pt x="1523" y="723900"/>
                  </a:lnTo>
                  <a:lnTo>
                    <a:pt x="4571" y="723900"/>
                  </a:lnTo>
                  <a:lnTo>
                    <a:pt x="4571" y="757428"/>
                  </a:lnTo>
                  <a:close/>
                </a:path>
                <a:path w="8555990" h="2402204">
                  <a:moveTo>
                    <a:pt x="4571" y="697992"/>
                  </a:moveTo>
                  <a:lnTo>
                    <a:pt x="1523" y="696467"/>
                  </a:lnTo>
                  <a:lnTo>
                    <a:pt x="0" y="693420"/>
                  </a:lnTo>
                  <a:lnTo>
                    <a:pt x="0" y="669035"/>
                  </a:lnTo>
                  <a:lnTo>
                    <a:pt x="1523" y="665988"/>
                  </a:lnTo>
                  <a:lnTo>
                    <a:pt x="4571" y="664463"/>
                  </a:lnTo>
                  <a:lnTo>
                    <a:pt x="4571" y="697992"/>
                  </a:lnTo>
                  <a:close/>
                </a:path>
                <a:path w="8555990" h="2402204">
                  <a:moveTo>
                    <a:pt x="4571" y="640079"/>
                  </a:moveTo>
                  <a:lnTo>
                    <a:pt x="1523" y="638555"/>
                  </a:lnTo>
                  <a:lnTo>
                    <a:pt x="0" y="635508"/>
                  </a:lnTo>
                  <a:lnTo>
                    <a:pt x="0" y="611124"/>
                  </a:lnTo>
                  <a:lnTo>
                    <a:pt x="1523" y="608075"/>
                  </a:lnTo>
                  <a:lnTo>
                    <a:pt x="4571" y="606551"/>
                  </a:lnTo>
                  <a:lnTo>
                    <a:pt x="4571" y="640079"/>
                  </a:lnTo>
                  <a:close/>
                </a:path>
                <a:path w="8555990" h="2402204">
                  <a:moveTo>
                    <a:pt x="4571" y="580643"/>
                  </a:moveTo>
                  <a:lnTo>
                    <a:pt x="1523" y="580643"/>
                  </a:lnTo>
                  <a:lnTo>
                    <a:pt x="0" y="577596"/>
                  </a:lnTo>
                  <a:lnTo>
                    <a:pt x="0" y="551687"/>
                  </a:lnTo>
                  <a:lnTo>
                    <a:pt x="1523" y="548639"/>
                  </a:lnTo>
                  <a:lnTo>
                    <a:pt x="4571" y="548639"/>
                  </a:lnTo>
                  <a:lnTo>
                    <a:pt x="4571" y="580643"/>
                  </a:lnTo>
                  <a:close/>
                </a:path>
                <a:path w="8555990" h="2402204">
                  <a:moveTo>
                    <a:pt x="4571" y="522731"/>
                  </a:moveTo>
                  <a:lnTo>
                    <a:pt x="1523" y="521208"/>
                  </a:lnTo>
                  <a:lnTo>
                    <a:pt x="0" y="518159"/>
                  </a:lnTo>
                  <a:lnTo>
                    <a:pt x="0" y="493775"/>
                  </a:lnTo>
                  <a:lnTo>
                    <a:pt x="1523" y="490728"/>
                  </a:lnTo>
                  <a:lnTo>
                    <a:pt x="4571" y="489204"/>
                  </a:lnTo>
                  <a:lnTo>
                    <a:pt x="4571" y="522731"/>
                  </a:lnTo>
                  <a:close/>
                </a:path>
                <a:path w="8555990" h="2402204">
                  <a:moveTo>
                    <a:pt x="4571" y="464820"/>
                  </a:moveTo>
                  <a:lnTo>
                    <a:pt x="1523" y="463296"/>
                  </a:lnTo>
                  <a:lnTo>
                    <a:pt x="0" y="460247"/>
                  </a:lnTo>
                  <a:lnTo>
                    <a:pt x="0" y="435863"/>
                  </a:lnTo>
                  <a:lnTo>
                    <a:pt x="1523" y="432816"/>
                  </a:lnTo>
                  <a:lnTo>
                    <a:pt x="4571" y="431292"/>
                  </a:lnTo>
                  <a:lnTo>
                    <a:pt x="4571" y="464820"/>
                  </a:lnTo>
                  <a:close/>
                </a:path>
                <a:path w="8555990" h="2402204">
                  <a:moveTo>
                    <a:pt x="4571" y="405383"/>
                  </a:moveTo>
                  <a:lnTo>
                    <a:pt x="1523" y="405383"/>
                  </a:lnTo>
                  <a:lnTo>
                    <a:pt x="0" y="402335"/>
                  </a:lnTo>
                  <a:lnTo>
                    <a:pt x="0" y="376428"/>
                  </a:lnTo>
                  <a:lnTo>
                    <a:pt x="1523" y="373379"/>
                  </a:lnTo>
                  <a:lnTo>
                    <a:pt x="4571" y="371855"/>
                  </a:lnTo>
                  <a:lnTo>
                    <a:pt x="4571" y="405383"/>
                  </a:lnTo>
                  <a:close/>
                </a:path>
                <a:path w="8555990" h="2402204">
                  <a:moveTo>
                    <a:pt x="4571" y="347471"/>
                  </a:moveTo>
                  <a:lnTo>
                    <a:pt x="1523" y="345947"/>
                  </a:lnTo>
                  <a:lnTo>
                    <a:pt x="0" y="342900"/>
                  </a:lnTo>
                  <a:lnTo>
                    <a:pt x="0" y="318516"/>
                  </a:lnTo>
                  <a:lnTo>
                    <a:pt x="1523" y="315467"/>
                  </a:lnTo>
                  <a:lnTo>
                    <a:pt x="4571" y="313943"/>
                  </a:lnTo>
                  <a:lnTo>
                    <a:pt x="4571" y="347471"/>
                  </a:lnTo>
                  <a:close/>
                </a:path>
                <a:path w="8555990" h="2402204">
                  <a:moveTo>
                    <a:pt x="4571" y="289559"/>
                  </a:moveTo>
                  <a:lnTo>
                    <a:pt x="1523" y="288035"/>
                  </a:lnTo>
                  <a:lnTo>
                    <a:pt x="0" y="284987"/>
                  </a:lnTo>
                  <a:lnTo>
                    <a:pt x="0" y="259079"/>
                  </a:lnTo>
                  <a:lnTo>
                    <a:pt x="1523" y="256031"/>
                  </a:lnTo>
                  <a:lnTo>
                    <a:pt x="4571" y="256031"/>
                  </a:lnTo>
                  <a:lnTo>
                    <a:pt x="4571" y="289559"/>
                  </a:lnTo>
                  <a:close/>
                </a:path>
                <a:path w="8555990" h="2402204">
                  <a:moveTo>
                    <a:pt x="4571" y="230124"/>
                  </a:moveTo>
                  <a:lnTo>
                    <a:pt x="1523" y="230124"/>
                  </a:lnTo>
                  <a:lnTo>
                    <a:pt x="0" y="227075"/>
                  </a:lnTo>
                  <a:lnTo>
                    <a:pt x="0" y="201167"/>
                  </a:lnTo>
                  <a:lnTo>
                    <a:pt x="1523" y="198120"/>
                  </a:lnTo>
                  <a:lnTo>
                    <a:pt x="4571" y="196596"/>
                  </a:lnTo>
                  <a:lnTo>
                    <a:pt x="4571" y="230124"/>
                  </a:lnTo>
                  <a:close/>
                </a:path>
                <a:path w="8555990" h="2402204">
                  <a:moveTo>
                    <a:pt x="4571" y="172212"/>
                  </a:moveTo>
                  <a:lnTo>
                    <a:pt x="1523" y="170687"/>
                  </a:lnTo>
                  <a:lnTo>
                    <a:pt x="0" y="167639"/>
                  </a:lnTo>
                  <a:lnTo>
                    <a:pt x="0" y="143255"/>
                  </a:lnTo>
                  <a:lnTo>
                    <a:pt x="1523" y="140208"/>
                  </a:lnTo>
                  <a:lnTo>
                    <a:pt x="4571" y="138684"/>
                  </a:lnTo>
                  <a:lnTo>
                    <a:pt x="4571" y="172212"/>
                  </a:lnTo>
                  <a:close/>
                </a:path>
                <a:path w="8555990" h="2402204">
                  <a:moveTo>
                    <a:pt x="4571" y="114300"/>
                  </a:moveTo>
                  <a:lnTo>
                    <a:pt x="1523" y="112775"/>
                  </a:lnTo>
                  <a:lnTo>
                    <a:pt x="0" y="109728"/>
                  </a:lnTo>
                  <a:lnTo>
                    <a:pt x="0" y="83820"/>
                  </a:lnTo>
                  <a:lnTo>
                    <a:pt x="1523" y="80771"/>
                  </a:lnTo>
                  <a:lnTo>
                    <a:pt x="4571" y="80771"/>
                  </a:lnTo>
                  <a:lnTo>
                    <a:pt x="4571" y="114300"/>
                  </a:lnTo>
                  <a:close/>
                </a:path>
                <a:path w="8555990" h="2402204">
                  <a:moveTo>
                    <a:pt x="4571" y="54863"/>
                  </a:moveTo>
                  <a:lnTo>
                    <a:pt x="1523" y="53339"/>
                  </a:lnTo>
                  <a:lnTo>
                    <a:pt x="0" y="50291"/>
                  </a:lnTo>
                  <a:lnTo>
                    <a:pt x="0" y="25908"/>
                  </a:lnTo>
                  <a:lnTo>
                    <a:pt x="1523" y="22859"/>
                  </a:lnTo>
                  <a:lnTo>
                    <a:pt x="4571" y="21335"/>
                  </a:lnTo>
                  <a:lnTo>
                    <a:pt x="4571" y="54863"/>
                  </a:lnTo>
                  <a:close/>
                </a:path>
                <a:path w="8555990" h="2402204">
                  <a:moveTo>
                    <a:pt x="44195" y="3047"/>
                  </a:moveTo>
                  <a:lnTo>
                    <a:pt x="10668" y="3047"/>
                  </a:lnTo>
                  <a:lnTo>
                    <a:pt x="12191" y="0"/>
                  </a:lnTo>
                  <a:lnTo>
                    <a:pt x="44195" y="0"/>
                  </a:lnTo>
                  <a:lnTo>
                    <a:pt x="44195" y="3047"/>
                  </a:lnTo>
                  <a:close/>
                </a:path>
                <a:path w="8555990" h="2402204">
                  <a:moveTo>
                    <a:pt x="103631" y="3047"/>
                  </a:moveTo>
                  <a:lnTo>
                    <a:pt x="70104" y="3047"/>
                  </a:lnTo>
                  <a:lnTo>
                    <a:pt x="71627" y="0"/>
                  </a:lnTo>
                  <a:lnTo>
                    <a:pt x="102107" y="0"/>
                  </a:lnTo>
                  <a:lnTo>
                    <a:pt x="103631" y="3047"/>
                  </a:lnTo>
                  <a:close/>
                </a:path>
                <a:path w="8555990" h="2402204">
                  <a:moveTo>
                    <a:pt x="161543" y="3047"/>
                  </a:moveTo>
                  <a:lnTo>
                    <a:pt x="128016" y="3047"/>
                  </a:lnTo>
                  <a:lnTo>
                    <a:pt x="129539" y="0"/>
                  </a:lnTo>
                  <a:lnTo>
                    <a:pt x="160020" y="0"/>
                  </a:lnTo>
                  <a:lnTo>
                    <a:pt x="161543" y="3047"/>
                  </a:lnTo>
                  <a:close/>
                </a:path>
                <a:path w="8555990" h="2402204">
                  <a:moveTo>
                    <a:pt x="219455" y="3047"/>
                  </a:moveTo>
                  <a:lnTo>
                    <a:pt x="187451" y="3047"/>
                  </a:lnTo>
                  <a:lnTo>
                    <a:pt x="187451" y="0"/>
                  </a:lnTo>
                  <a:lnTo>
                    <a:pt x="219455" y="0"/>
                  </a:lnTo>
                  <a:lnTo>
                    <a:pt x="219455" y="3047"/>
                  </a:lnTo>
                  <a:close/>
                </a:path>
                <a:path w="8555990" h="2402204">
                  <a:moveTo>
                    <a:pt x="278891" y="3047"/>
                  </a:moveTo>
                  <a:lnTo>
                    <a:pt x="245364" y="3047"/>
                  </a:lnTo>
                  <a:lnTo>
                    <a:pt x="246887" y="0"/>
                  </a:lnTo>
                  <a:lnTo>
                    <a:pt x="277367" y="0"/>
                  </a:lnTo>
                  <a:lnTo>
                    <a:pt x="278891" y="3047"/>
                  </a:lnTo>
                  <a:close/>
                </a:path>
                <a:path w="8555990" h="2402204">
                  <a:moveTo>
                    <a:pt x="336803" y="3047"/>
                  </a:moveTo>
                  <a:lnTo>
                    <a:pt x="303276" y="3047"/>
                  </a:lnTo>
                  <a:lnTo>
                    <a:pt x="304800" y="0"/>
                  </a:lnTo>
                  <a:lnTo>
                    <a:pt x="335279" y="0"/>
                  </a:lnTo>
                  <a:lnTo>
                    <a:pt x="336803" y="3047"/>
                  </a:lnTo>
                  <a:close/>
                </a:path>
                <a:path w="8555990" h="2402204">
                  <a:moveTo>
                    <a:pt x="396239" y="3047"/>
                  </a:moveTo>
                  <a:lnTo>
                    <a:pt x="362712" y="3047"/>
                  </a:lnTo>
                  <a:lnTo>
                    <a:pt x="362712" y="0"/>
                  </a:lnTo>
                  <a:lnTo>
                    <a:pt x="394716" y="0"/>
                  </a:lnTo>
                  <a:lnTo>
                    <a:pt x="396239" y="3047"/>
                  </a:lnTo>
                  <a:close/>
                </a:path>
                <a:path w="8555990" h="2402204">
                  <a:moveTo>
                    <a:pt x="454151" y="3047"/>
                  </a:moveTo>
                  <a:lnTo>
                    <a:pt x="420624" y="3047"/>
                  </a:lnTo>
                  <a:lnTo>
                    <a:pt x="422147" y="0"/>
                  </a:lnTo>
                  <a:lnTo>
                    <a:pt x="452627" y="0"/>
                  </a:lnTo>
                  <a:lnTo>
                    <a:pt x="454151" y="3047"/>
                  </a:lnTo>
                  <a:close/>
                </a:path>
                <a:path w="8555990" h="2402204">
                  <a:moveTo>
                    <a:pt x="512063" y="3047"/>
                  </a:moveTo>
                  <a:lnTo>
                    <a:pt x="478536" y="3047"/>
                  </a:lnTo>
                  <a:lnTo>
                    <a:pt x="480059" y="0"/>
                  </a:lnTo>
                  <a:lnTo>
                    <a:pt x="512063" y="0"/>
                  </a:lnTo>
                  <a:lnTo>
                    <a:pt x="512063" y="3047"/>
                  </a:lnTo>
                  <a:close/>
                </a:path>
                <a:path w="8555990" h="2402204">
                  <a:moveTo>
                    <a:pt x="571499" y="3047"/>
                  </a:moveTo>
                  <a:lnTo>
                    <a:pt x="537971" y="3047"/>
                  </a:lnTo>
                  <a:lnTo>
                    <a:pt x="537971" y="0"/>
                  </a:lnTo>
                  <a:lnTo>
                    <a:pt x="569975" y="0"/>
                  </a:lnTo>
                  <a:lnTo>
                    <a:pt x="571499" y="3047"/>
                  </a:lnTo>
                  <a:close/>
                </a:path>
                <a:path w="8555990" h="2402204">
                  <a:moveTo>
                    <a:pt x="629411" y="3047"/>
                  </a:moveTo>
                  <a:lnTo>
                    <a:pt x="595884" y="3047"/>
                  </a:lnTo>
                  <a:lnTo>
                    <a:pt x="597408" y="0"/>
                  </a:lnTo>
                  <a:lnTo>
                    <a:pt x="627887" y="0"/>
                  </a:lnTo>
                  <a:lnTo>
                    <a:pt x="629411" y="3047"/>
                  </a:lnTo>
                  <a:close/>
                </a:path>
                <a:path w="8555990" h="2402204">
                  <a:moveTo>
                    <a:pt x="687324" y="3047"/>
                  </a:moveTo>
                  <a:lnTo>
                    <a:pt x="653796" y="3047"/>
                  </a:lnTo>
                  <a:lnTo>
                    <a:pt x="655320" y="0"/>
                  </a:lnTo>
                  <a:lnTo>
                    <a:pt x="687324" y="0"/>
                  </a:lnTo>
                  <a:lnTo>
                    <a:pt x="687324" y="3047"/>
                  </a:lnTo>
                  <a:close/>
                </a:path>
                <a:path w="8555990" h="2402204">
                  <a:moveTo>
                    <a:pt x="746759" y="3047"/>
                  </a:moveTo>
                  <a:lnTo>
                    <a:pt x="713232" y="3047"/>
                  </a:lnTo>
                  <a:lnTo>
                    <a:pt x="714755" y="0"/>
                  </a:lnTo>
                  <a:lnTo>
                    <a:pt x="745235" y="0"/>
                  </a:lnTo>
                  <a:lnTo>
                    <a:pt x="746759" y="3047"/>
                  </a:lnTo>
                  <a:close/>
                </a:path>
                <a:path w="8555990" h="2402204">
                  <a:moveTo>
                    <a:pt x="804671" y="3047"/>
                  </a:moveTo>
                  <a:lnTo>
                    <a:pt x="771144" y="3047"/>
                  </a:lnTo>
                  <a:lnTo>
                    <a:pt x="772667" y="0"/>
                  </a:lnTo>
                  <a:lnTo>
                    <a:pt x="803147" y="0"/>
                  </a:lnTo>
                  <a:lnTo>
                    <a:pt x="804671" y="3047"/>
                  </a:lnTo>
                  <a:close/>
                </a:path>
                <a:path w="8555990" h="2402204">
                  <a:moveTo>
                    <a:pt x="862583" y="3047"/>
                  </a:moveTo>
                  <a:lnTo>
                    <a:pt x="830579" y="3047"/>
                  </a:lnTo>
                  <a:lnTo>
                    <a:pt x="830579" y="0"/>
                  </a:lnTo>
                  <a:lnTo>
                    <a:pt x="862583" y="0"/>
                  </a:lnTo>
                  <a:lnTo>
                    <a:pt x="862583" y="3047"/>
                  </a:lnTo>
                  <a:close/>
                </a:path>
                <a:path w="8555990" h="2402204">
                  <a:moveTo>
                    <a:pt x="922019" y="3047"/>
                  </a:moveTo>
                  <a:lnTo>
                    <a:pt x="888492" y="3047"/>
                  </a:lnTo>
                  <a:lnTo>
                    <a:pt x="890016" y="0"/>
                  </a:lnTo>
                  <a:lnTo>
                    <a:pt x="920496" y="0"/>
                  </a:lnTo>
                  <a:lnTo>
                    <a:pt x="922019" y="3047"/>
                  </a:lnTo>
                  <a:close/>
                </a:path>
                <a:path w="8555990" h="2402204">
                  <a:moveTo>
                    <a:pt x="979931" y="3047"/>
                  </a:moveTo>
                  <a:lnTo>
                    <a:pt x="946404" y="3047"/>
                  </a:lnTo>
                  <a:lnTo>
                    <a:pt x="947927" y="0"/>
                  </a:lnTo>
                  <a:lnTo>
                    <a:pt x="978408" y="0"/>
                  </a:lnTo>
                  <a:lnTo>
                    <a:pt x="979931" y="3047"/>
                  </a:lnTo>
                  <a:close/>
                </a:path>
                <a:path w="8555990" h="2402204">
                  <a:moveTo>
                    <a:pt x="1039367" y="3047"/>
                  </a:moveTo>
                  <a:lnTo>
                    <a:pt x="1005839" y="3047"/>
                  </a:lnTo>
                  <a:lnTo>
                    <a:pt x="1005839" y="0"/>
                  </a:lnTo>
                  <a:lnTo>
                    <a:pt x="1037843" y="0"/>
                  </a:lnTo>
                  <a:lnTo>
                    <a:pt x="1039367" y="3047"/>
                  </a:lnTo>
                  <a:close/>
                </a:path>
                <a:path w="8555990" h="2402204">
                  <a:moveTo>
                    <a:pt x="1097279" y="3047"/>
                  </a:moveTo>
                  <a:lnTo>
                    <a:pt x="1063752" y="3047"/>
                  </a:lnTo>
                  <a:lnTo>
                    <a:pt x="1065275" y="0"/>
                  </a:lnTo>
                  <a:lnTo>
                    <a:pt x="1095755" y="0"/>
                  </a:lnTo>
                  <a:lnTo>
                    <a:pt x="1097279" y="3047"/>
                  </a:lnTo>
                  <a:close/>
                </a:path>
                <a:path w="8555990" h="2402204">
                  <a:moveTo>
                    <a:pt x="1155192" y="3047"/>
                  </a:moveTo>
                  <a:lnTo>
                    <a:pt x="1121664" y="3047"/>
                  </a:lnTo>
                  <a:lnTo>
                    <a:pt x="1123188" y="0"/>
                  </a:lnTo>
                  <a:lnTo>
                    <a:pt x="1155192" y="0"/>
                  </a:lnTo>
                  <a:lnTo>
                    <a:pt x="1155192" y="3047"/>
                  </a:lnTo>
                  <a:close/>
                </a:path>
                <a:path w="8555990" h="2402204">
                  <a:moveTo>
                    <a:pt x="1214627" y="3047"/>
                  </a:moveTo>
                  <a:lnTo>
                    <a:pt x="1181100" y="3047"/>
                  </a:lnTo>
                  <a:lnTo>
                    <a:pt x="1182624" y="0"/>
                  </a:lnTo>
                  <a:lnTo>
                    <a:pt x="1213104" y="0"/>
                  </a:lnTo>
                  <a:lnTo>
                    <a:pt x="1214627" y="3047"/>
                  </a:lnTo>
                  <a:close/>
                </a:path>
                <a:path w="8555990" h="2402204">
                  <a:moveTo>
                    <a:pt x="1272539" y="3047"/>
                  </a:moveTo>
                  <a:lnTo>
                    <a:pt x="1239012" y="3047"/>
                  </a:lnTo>
                  <a:lnTo>
                    <a:pt x="1240535" y="0"/>
                  </a:lnTo>
                  <a:lnTo>
                    <a:pt x="1271016" y="0"/>
                  </a:lnTo>
                  <a:lnTo>
                    <a:pt x="1272539" y="3047"/>
                  </a:lnTo>
                  <a:close/>
                </a:path>
                <a:path w="8555990" h="2402204">
                  <a:moveTo>
                    <a:pt x="1330451" y="3047"/>
                  </a:moveTo>
                  <a:lnTo>
                    <a:pt x="1296924" y="3047"/>
                  </a:lnTo>
                  <a:lnTo>
                    <a:pt x="1298447" y="0"/>
                  </a:lnTo>
                  <a:lnTo>
                    <a:pt x="1330451" y="0"/>
                  </a:lnTo>
                  <a:lnTo>
                    <a:pt x="1330451" y="3047"/>
                  </a:lnTo>
                  <a:close/>
                </a:path>
                <a:path w="8555990" h="2402204">
                  <a:moveTo>
                    <a:pt x="1389887" y="3047"/>
                  </a:moveTo>
                  <a:lnTo>
                    <a:pt x="1356360" y="3047"/>
                  </a:lnTo>
                  <a:lnTo>
                    <a:pt x="1357884" y="0"/>
                  </a:lnTo>
                  <a:lnTo>
                    <a:pt x="1388364" y="0"/>
                  </a:lnTo>
                  <a:lnTo>
                    <a:pt x="1389887" y="3047"/>
                  </a:lnTo>
                  <a:close/>
                </a:path>
                <a:path w="8555990" h="2402204">
                  <a:moveTo>
                    <a:pt x="1447799" y="3047"/>
                  </a:moveTo>
                  <a:lnTo>
                    <a:pt x="1414272" y="3047"/>
                  </a:lnTo>
                  <a:lnTo>
                    <a:pt x="1415795" y="0"/>
                  </a:lnTo>
                  <a:lnTo>
                    <a:pt x="1446276" y="0"/>
                  </a:lnTo>
                  <a:lnTo>
                    <a:pt x="1447799" y="3047"/>
                  </a:lnTo>
                  <a:close/>
                </a:path>
                <a:path w="8555990" h="2402204">
                  <a:moveTo>
                    <a:pt x="1507235" y="3047"/>
                  </a:moveTo>
                  <a:lnTo>
                    <a:pt x="1473708" y="3047"/>
                  </a:lnTo>
                  <a:lnTo>
                    <a:pt x="1473708" y="0"/>
                  </a:lnTo>
                  <a:lnTo>
                    <a:pt x="1505711" y="0"/>
                  </a:lnTo>
                  <a:lnTo>
                    <a:pt x="1507235" y="3047"/>
                  </a:lnTo>
                  <a:close/>
                </a:path>
                <a:path w="8555990" h="2402204">
                  <a:moveTo>
                    <a:pt x="1565147" y="3047"/>
                  </a:moveTo>
                  <a:lnTo>
                    <a:pt x="1531620" y="3047"/>
                  </a:lnTo>
                  <a:lnTo>
                    <a:pt x="1533143" y="0"/>
                  </a:lnTo>
                  <a:lnTo>
                    <a:pt x="1563624" y="0"/>
                  </a:lnTo>
                  <a:lnTo>
                    <a:pt x="1565147" y="3047"/>
                  </a:lnTo>
                  <a:close/>
                </a:path>
                <a:path w="8555990" h="2402204">
                  <a:moveTo>
                    <a:pt x="1623059" y="3047"/>
                  </a:moveTo>
                  <a:lnTo>
                    <a:pt x="1589532" y="3047"/>
                  </a:lnTo>
                  <a:lnTo>
                    <a:pt x="1591056" y="0"/>
                  </a:lnTo>
                  <a:lnTo>
                    <a:pt x="1621535" y="0"/>
                  </a:lnTo>
                  <a:lnTo>
                    <a:pt x="1623059" y="3047"/>
                  </a:lnTo>
                  <a:close/>
                </a:path>
                <a:path w="8555990" h="2402204">
                  <a:moveTo>
                    <a:pt x="1682495" y="3047"/>
                  </a:moveTo>
                  <a:lnTo>
                    <a:pt x="1648968" y="3047"/>
                  </a:lnTo>
                  <a:lnTo>
                    <a:pt x="1648968" y="0"/>
                  </a:lnTo>
                  <a:lnTo>
                    <a:pt x="1680972" y="0"/>
                  </a:lnTo>
                  <a:lnTo>
                    <a:pt x="1682495" y="3047"/>
                  </a:lnTo>
                  <a:close/>
                </a:path>
                <a:path w="8555990" h="2402204">
                  <a:moveTo>
                    <a:pt x="1740407" y="3047"/>
                  </a:moveTo>
                  <a:lnTo>
                    <a:pt x="1706880" y="3047"/>
                  </a:lnTo>
                  <a:lnTo>
                    <a:pt x="1708403" y="0"/>
                  </a:lnTo>
                  <a:lnTo>
                    <a:pt x="1738884" y="0"/>
                  </a:lnTo>
                  <a:lnTo>
                    <a:pt x="1740407" y="3047"/>
                  </a:lnTo>
                  <a:close/>
                </a:path>
                <a:path w="8555990" h="2402204">
                  <a:moveTo>
                    <a:pt x="1798319" y="3047"/>
                  </a:moveTo>
                  <a:lnTo>
                    <a:pt x="1764792" y="3047"/>
                  </a:lnTo>
                  <a:lnTo>
                    <a:pt x="1766316" y="0"/>
                  </a:lnTo>
                  <a:lnTo>
                    <a:pt x="1798319" y="0"/>
                  </a:lnTo>
                  <a:lnTo>
                    <a:pt x="1798319" y="3047"/>
                  </a:lnTo>
                  <a:close/>
                </a:path>
                <a:path w="8555990" h="2402204">
                  <a:moveTo>
                    <a:pt x="1857755" y="3047"/>
                  </a:moveTo>
                  <a:lnTo>
                    <a:pt x="1824228" y="3047"/>
                  </a:lnTo>
                  <a:lnTo>
                    <a:pt x="1825751" y="0"/>
                  </a:lnTo>
                  <a:lnTo>
                    <a:pt x="1856232" y="0"/>
                  </a:lnTo>
                  <a:lnTo>
                    <a:pt x="1857755" y="3047"/>
                  </a:lnTo>
                  <a:close/>
                </a:path>
                <a:path w="8555990" h="2402204">
                  <a:moveTo>
                    <a:pt x="1915667" y="3047"/>
                  </a:moveTo>
                  <a:lnTo>
                    <a:pt x="1882140" y="3047"/>
                  </a:lnTo>
                  <a:lnTo>
                    <a:pt x="1883664" y="0"/>
                  </a:lnTo>
                  <a:lnTo>
                    <a:pt x="1914143" y="0"/>
                  </a:lnTo>
                  <a:lnTo>
                    <a:pt x="1915667" y="3047"/>
                  </a:lnTo>
                  <a:close/>
                </a:path>
                <a:path w="8555990" h="2402204">
                  <a:moveTo>
                    <a:pt x="1973579" y="3047"/>
                  </a:moveTo>
                  <a:lnTo>
                    <a:pt x="1941576" y="3047"/>
                  </a:lnTo>
                  <a:lnTo>
                    <a:pt x="1941576" y="0"/>
                  </a:lnTo>
                  <a:lnTo>
                    <a:pt x="1973579" y="0"/>
                  </a:lnTo>
                  <a:lnTo>
                    <a:pt x="1973579" y="3047"/>
                  </a:lnTo>
                  <a:close/>
                </a:path>
                <a:path w="8555990" h="2402204">
                  <a:moveTo>
                    <a:pt x="2033015" y="3047"/>
                  </a:moveTo>
                  <a:lnTo>
                    <a:pt x="1999488" y="3047"/>
                  </a:lnTo>
                  <a:lnTo>
                    <a:pt x="2001011" y="0"/>
                  </a:lnTo>
                  <a:lnTo>
                    <a:pt x="2031492" y="0"/>
                  </a:lnTo>
                  <a:lnTo>
                    <a:pt x="2033015" y="3047"/>
                  </a:lnTo>
                  <a:close/>
                </a:path>
                <a:path w="8555990" h="2402204">
                  <a:moveTo>
                    <a:pt x="2090927" y="3047"/>
                  </a:moveTo>
                  <a:lnTo>
                    <a:pt x="2057400" y="3047"/>
                  </a:lnTo>
                  <a:lnTo>
                    <a:pt x="2058924" y="0"/>
                  </a:lnTo>
                  <a:lnTo>
                    <a:pt x="2089403" y="0"/>
                  </a:lnTo>
                  <a:lnTo>
                    <a:pt x="2090927" y="3047"/>
                  </a:lnTo>
                  <a:close/>
                </a:path>
                <a:path w="8555990" h="2402204">
                  <a:moveTo>
                    <a:pt x="2150363" y="3047"/>
                  </a:moveTo>
                  <a:lnTo>
                    <a:pt x="2116835" y="3047"/>
                  </a:lnTo>
                  <a:lnTo>
                    <a:pt x="2116835" y="0"/>
                  </a:lnTo>
                  <a:lnTo>
                    <a:pt x="2148840" y="0"/>
                  </a:lnTo>
                  <a:lnTo>
                    <a:pt x="2150363" y="3047"/>
                  </a:lnTo>
                  <a:close/>
                </a:path>
                <a:path w="8555990" h="2402204">
                  <a:moveTo>
                    <a:pt x="2208275" y="3047"/>
                  </a:moveTo>
                  <a:lnTo>
                    <a:pt x="2174748" y="3047"/>
                  </a:lnTo>
                  <a:lnTo>
                    <a:pt x="2176272" y="0"/>
                  </a:lnTo>
                  <a:lnTo>
                    <a:pt x="2206751" y="0"/>
                  </a:lnTo>
                  <a:lnTo>
                    <a:pt x="2208275" y="3047"/>
                  </a:lnTo>
                  <a:close/>
                </a:path>
                <a:path w="8555990" h="2402204">
                  <a:moveTo>
                    <a:pt x="2266187" y="3047"/>
                  </a:moveTo>
                  <a:lnTo>
                    <a:pt x="2232660" y="3047"/>
                  </a:lnTo>
                  <a:lnTo>
                    <a:pt x="2234184" y="0"/>
                  </a:lnTo>
                  <a:lnTo>
                    <a:pt x="2266187" y="0"/>
                  </a:lnTo>
                  <a:lnTo>
                    <a:pt x="2266187" y="3047"/>
                  </a:lnTo>
                  <a:close/>
                </a:path>
                <a:path w="8555990" h="2402204">
                  <a:moveTo>
                    <a:pt x="2325623" y="3047"/>
                  </a:moveTo>
                  <a:lnTo>
                    <a:pt x="2292095" y="3047"/>
                  </a:lnTo>
                  <a:lnTo>
                    <a:pt x="2292095" y="0"/>
                  </a:lnTo>
                  <a:lnTo>
                    <a:pt x="2324100" y="0"/>
                  </a:lnTo>
                  <a:lnTo>
                    <a:pt x="2325623" y="3047"/>
                  </a:lnTo>
                  <a:close/>
                </a:path>
                <a:path w="8555990" h="2402204">
                  <a:moveTo>
                    <a:pt x="2383535" y="3047"/>
                  </a:moveTo>
                  <a:lnTo>
                    <a:pt x="2350008" y="3047"/>
                  </a:lnTo>
                  <a:lnTo>
                    <a:pt x="2351532" y="0"/>
                  </a:lnTo>
                  <a:lnTo>
                    <a:pt x="2382011" y="0"/>
                  </a:lnTo>
                  <a:lnTo>
                    <a:pt x="2383535" y="3047"/>
                  </a:lnTo>
                  <a:close/>
                </a:path>
                <a:path w="8555990" h="2402204">
                  <a:moveTo>
                    <a:pt x="2441448" y="3047"/>
                  </a:moveTo>
                  <a:lnTo>
                    <a:pt x="2407920" y="3047"/>
                  </a:lnTo>
                  <a:lnTo>
                    <a:pt x="2409443" y="0"/>
                  </a:lnTo>
                  <a:lnTo>
                    <a:pt x="2441448" y="0"/>
                  </a:lnTo>
                  <a:lnTo>
                    <a:pt x="2441448" y="3047"/>
                  </a:lnTo>
                  <a:close/>
                </a:path>
                <a:path w="8555990" h="2402204">
                  <a:moveTo>
                    <a:pt x="2500883" y="3047"/>
                  </a:moveTo>
                  <a:lnTo>
                    <a:pt x="2467356" y="3047"/>
                  </a:lnTo>
                  <a:lnTo>
                    <a:pt x="2468879" y="0"/>
                  </a:lnTo>
                  <a:lnTo>
                    <a:pt x="2499360" y="0"/>
                  </a:lnTo>
                  <a:lnTo>
                    <a:pt x="2500883" y="3047"/>
                  </a:lnTo>
                  <a:close/>
                </a:path>
                <a:path w="8555990" h="2402204">
                  <a:moveTo>
                    <a:pt x="2558795" y="3047"/>
                  </a:moveTo>
                  <a:lnTo>
                    <a:pt x="2525268" y="3047"/>
                  </a:lnTo>
                  <a:lnTo>
                    <a:pt x="2526792" y="0"/>
                  </a:lnTo>
                  <a:lnTo>
                    <a:pt x="2557272" y="0"/>
                  </a:lnTo>
                  <a:lnTo>
                    <a:pt x="2558795" y="3047"/>
                  </a:lnTo>
                  <a:close/>
                </a:path>
                <a:path w="8555990" h="2402204">
                  <a:moveTo>
                    <a:pt x="2616708" y="3047"/>
                  </a:moveTo>
                  <a:lnTo>
                    <a:pt x="2584703" y="3047"/>
                  </a:lnTo>
                  <a:lnTo>
                    <a:pt x="2584703" y="0"/>
                  </a:lnTo>
                  <a:lnTo>
                    <a:pt x="2616708" y="0"/>
                  </a:lnTo>
                  <a:lnTo>
                    <a:pt x="2616708" y="3047"/>
                  </a:lnTo>
                  <a:close/>
                </a:path>
                <a:path w="8555990" h="2402204">
                  <a:moveTo>
                    <a:pt x="2676143" y="3047"/>
                  </a:moveTo>
                  <a:lnTo>
                    <a:pt x="2642616" y="3047"/>
                  </a:lnTo>
                  <a:lnTo>
                    <a:pt x="2644140" y="0"/>
                  </a:lnTo>
                  <a:lnTo>
                    <a:pt x="2674619" y="0"/>
                  </a:lnTo>
                  <a:lnTo>
                    <a:pt x="2676143" y="3047"/>
                  </a:lnTo>
                  <a:close/>
                </a:path>
                <a:path w="8555990" h="2402204">
                  <a:moveTo>
                    <a:pt x="2734055" y="3047"/>
                  </a:moveTo>
                  <a:lnTo>
                    <a:pt x="2700528" y="3047"/>
                  </a:lnTo>
                  <a:lnTo>
                    <a:pt x="2702052" y="0"/>
                  </a:lnTo>
                  <a:lnTo>
                    <a:pt x="2732532" y="0"/>
                  </a:lnTo>
                  <a:lnTo>
                    <a:pt x="2734055" y="3047"/>
                  </a:lnTo>
                  <a:close/>
                </a:path>
                <a:path w="8555990" h="2402204">
                  <a:moveTo>
                    <a:pt x="2793491" y="3047"/>
                  </a:moveTo>
                  <a:lnTo>
                    <a:pt x="2759964" y="3047"/>
                  </a:lnTo>
                  <a:lnTo>
                    <a:pt x="2759964" y="0"/>
                  </a:lnTo>
                  <a:lnTo>
                    <a:pt x="2791968" y="0"/>
                  </a:lnTo>
                  <a:lnTo>
                    <a:pt x="2793491" y="3047"/>
                  </a:lnTo>
                  <a:close/>
                </a:path>
                <a:path w="8555990" h="2402204">
                  <a:moveTo>
                    <a:pt x="2851403" y="3047"/>
                  </a:moveTo>
                  <a:lnTo>
                    <a:pt x="2817876" y="3047"/>
                  </a:lnTo>
                  <a:lnTo>
                    <a:pt x="2819400" y="0"/>
                  </a:lnTo>
                  <a:lnTo>
                    <a:pt x="2849879" y="0"/>
                  </a:lnTo>
                  <a:lnTo>
                    <a:pt x="2851403" y="3047"/>
                  </a:lnTo>
                  <a:close/>
                </a:path>
                <a:path w="8555990" h="2402204">
                  <a:moveTo>
                    <a:pt x="2909316" y="3047"/>
                  </a:moveTo>
                  <a:lnTo>
                    <a:pt x="2875788" y="3047"/>
                  </a:lnTo>
                  <a:lnTo>
                    <a:pt x="2877311" y="0"/>
                  </a:lnTo>
                  <a:lnTo>
                    <a:pt x="2909316" y="0"/>
                  </a:lnTo>
                  <a:lnTo>
                    <a:pt x="2909316" y="3047"/>
                  </a:lnTo>
                  <a:close/>
                </a:path>
                <a:path w="8555990" h="2402204">
                  <a:moveTo>
                    <a:pt x="2968751" y="3047"/>
                  </a:moveTo>
                  <a:lnTo>
                    <a:pt x="2935224" y="3047"/>
                  </a:lnTo>
                  <a:lnTo>
                    <a:pt x="2936748" y="0"/>
                  </a:lnTo>
                  <a:lnTo>
                    <a:pt x="2967227" y="0"/>
                  </a:lnTo>
                  <a:lnTo>
                    <a:pt x="2968751" y="3047"/>
                  </a:lnTo>
                  <a:close/>
                </a:path>
                <a:path w="8555990" h="2402204">
                  <a:moveTo>
                    <a:pt x="3026663" y="3047"/>
                  </a:moveTo>
                  <a:lnTo>
                    <a:pt x="2993136" y="3047"/>
                  </a:lnTo>
                  <a:lnTo>
                    <a:pt x="2994660" y="0"/>
                  </a:lnTo>
                  <a:lnTo>
                    <a:pt x="3025140" y="0"/>
                  </a:lnTo>
                  <a:lnTo>
                    <a:pt x="3026663" y="3047"/>
                  </a:lnTo>
                  <a:close/>
                </a:path>
                <a:path w="8555990" h="2402204">
                  <a:moveTo>
                    <a:pt x="3084576" y="3047"/>
                  </a:moveTo>
                  <a:lnTo>
                    <a:pt x="3051048" y="3047"/>
                  </a:lnTo>
                  <a:lnTo>
                    <a:pt x="3052572" y="0"/>
                  </a:lnTo>
                  <a:lnTo>
                    <a:pt x="3084576" y="0"/>
                  </a:lnTo>
                  <a:lnTo>
                    <a:pt x="3084576" y="3047"/>
                  </a:lnTo>
                  <a:close/>
                </a:path>
                <a:path w="8555990" h="2402204">
                  <a:moveTo>
                    <a:pt x="3144011" y="3047"/>
                  </a:moveTo>
                  <a:lnTo>
                    <a:pt x="3110484" y="3047"/>
                  </a:lnTo>
                  <a:lnTo>
                    <a:pt x="3112008" y="0"/>
                  </a:lnTo>
                  <a:lnTo>
                    <a:pt x="3142487" y="0"/>
                  </a:lnTo>
                  <a:lnTo>
                    <a:pt x="3144011" y="3047"/>
                  </a:lnTo>
                  <a:close/>
                </a:path>
                <a:path w="8555990" h="2402204">
                  <a:moveTo>
                    <a:pt x="3201923" y="3047"/>
                  </a:moveTo>
                  <a:lnTo>
                    <a:pt x="3168396" y="3047"/>
                  </a:lnTo>
                  <a:lnTo>
                    <a:pt x="3169919" y="0"/>
                  </a:lnTo>
                  <a:lnTo>
                    <a:pt x="3200400" y="0"/>
                  </a:lnTo>
                  <a:lnTo>
                    <a:pt x="3201923" y="3047"/>
                  </a:lnTo>
                  <a:close/>
                </a:path>
                <a:path w="8555990" h="2402204">
                  <a:moveTo>
                    <a:pt x="3261359" y="3047"/>
                  </a:moveTo>
                  <a:lnTo>
                    <a:pt x="3227832" y="3047"/>
                  </a:lnTo>
                  <a:lnTo>
                    <a:pt x="3227832" y="0"/>
                  </a:lnTo>
                  <a:lnTo>
                    <a:pt x="3259836" y="0"/>
                  </a:lnTo>
                  <a:lnTo>
                    <a:pt x="3261359" y="3047"/>
                  </a:lnTo>
                  <a:close/>
                </a:path>
                <a:path w="8555990" h="2402204">
                  <a:moveTo>
                    <a:pt x="3319271" y="3047"/>
                  </a:moveTo>
                  <a:lnTo>
                    <a:pt x="3285744" y="3047"/>
                  </a:lnTo>
                  <a:lnTo>
                    <a:pt x="3287268" y="0"/>
                  </a:lnTo>
                  <a:lnTo>
                    <a:pt x="3317748" y="0"/>
                  </a:lnTo>
                  <a:lnTo>
                    <a:pt x="3319271" y="3047"/>
                  </a:lnTo>
                  <a:close/>
                </a:path>
                <a:path w="8555990" h="2402204">
                  <a:moveTo>
                    <a:pt x="3377183" y="3047"/>
                  </a:moveTo>
                  <a:lnTo>
                    <a:pt x="3343656" y="3047"/>
                  </a:lnTo>
                  <a:lnTo>
                    <a:pt x="3345179" y="0"/>
                  </a:lnTo>
                  <a:lnTo>
                    <a:pt x="3375660" y="0"/>
                  </a:lnTo>
                  <a:lnTo>
                    <a:pt x="3377183" y="3047"/>
                  </a:lnTo>
                  <a:close/>
                </a:path>
                <a:path w="8555990" h="2402204">
                  <a:moveTo>
                    <a:pt x="3436619" y="3047"/>
                  </a:moveTo>
                  <a:lnTo>
                    <a:pt x="3403092" y="3047"/>
                  </a:lnTo>
                  <a:lnTo>
                    <a:pt x="3403092" y="0"/>
                  </a:lnTo>
                  <a:lnTo>
                    <a:pt x="3435095" y="0"/>
                  </a:lnTo>
                  <a:lnTo>
                    <a:pt x="3436619" y="3047"/>
                  </a:lnTo>
                  <a:close/>
                </a:path>
                <a:path w="8555990" h="2402204">
                  <a:moveTo>
                    <a:pt x="3494531" y="3047"/>
                  </a:moveTo>
                  <a:lnTo>
                    <a:pt x="3461004" y="3047"/>
                  </a:lnTo>
                  <a:lnTo>
                    <a:pt x="3462527" y="0"/>
                  </a:lnTo>
                  <a:lnTo>
                    <a:pt x="3493008" y="0"/>
                  </a:lnTo>
                  <a:lnTo>
                    <a:pt x="3494531" y="3047"/>
                  </a:lnTo>
                  <a:close/>
                </a:path>
                <a:path w="8555990" h="2402204">
                  <a:moveTo>
                    <a:pt x="3552444" y="3047"/>
                  </a:moveTo>
                  <a:lnTo>
                    <a:pt x="3518916" y="3047"/>
                  </a:lnTo>
                  <a:lnTo>
                    <a:pt x="3520440" y="0"/>
                  </a:lnTo>
                  <a:lnTo>
                    <a:pt x="3552444" y="0"/>
                  </a:lnTo>
                  <a:lnTo>
                    <a:pt x="3552444" y="3047"/>
                  </a:lnTo>
                  <a:close/>
                </a:path>
                <a:path w="8555990" h="2402204">
                  <a:moveTo>
                    <a:pt x="3611879" y="3047"/>
                  </a:moveTo>
                  <a:lnTo>
                    <a:pt x="3578352" y="3047"/>
                  </a:lnTo>
                  <a:lnTo>
                    <a:pt x="3579876" y="0"/>
                  </a:lnTo>
                  <a:lnTo>
                    <a:pt x="3610356" y="0"/>
                  </a:lnTo>
                  <a:lnTo>
                    <a:pt x="3611879" y="3047"/>
                  </a:lnTo>
                  <a:close/>
                </a:path>
                <a:path w="8555990" h="2402204">
                  <a:moveTo>
                    <a:pt x="3669791" y="3047"/>
                  </a:moveTo>
                  <a:lnTo>
                    <a:pt x="3636264" y="3047"/>
                  </a:lnTo>
                  <a:lnTo>
                    <a:pt x="3637787" y="0"/>
                  </a:lnTo>
                  <a:lnTo>
                    <a:pt x="3668268" y="0"/>
                  </a:lnTo>
                  <a:lnTo>
                    <a:pt x="3669791" y="3047"/>
                  </a:lnTo>
                  <a:close/>
                </a:path>
                <a:path w="8555990" h="2402204">
                  <a:moveTo>
                    <a:pt x="3727703" y="3047"/>
                  </a:moveTo>
                  <a:lnTo>
                    <a:pt x="3695700" y="3047"/>
                  </a:lnTo>
                  <a:lnTo>
                    <a:pt x="3695700" y="0"/>
                  </a:lnTo>
                  <a:lnTo>
                    <a:pt x="3727703" y="0"/>
                  </a:lnTo>
                  <a:lnTo>
                    <a:pt x="3727703" y="3047"/>
                  </a:lnTo>
                  <a:close/>
                </a:path>
                <a:path w="8555990" h="2402204">
                  <a:moveTo>
                    <a:pt x="3787139" y="3047"/>
                  </a:moveTo>
                  <a:lnTo>
                    <a:pt x="3753612" y="3047"/>
                  </a:lnTo>
                  <a:lnTo>
                    <a:pt x="3755136" y="0"/>
                  </a:lnTo>
                  <a:lnTo>
                    <a:pt x="3785616" y="0"/>
                  </a:lnTo>
                  <a:lnTo>
                    <a:pt x="3787139" y="3047"/>
                  </a:lnTo>
                  <a:close/>
                </a:path>
                <a:path w="8555990" h="2402204">
                  <a:moveTo>
                    <a:pt x="3845052" y="3047"/>
                  </a:moveTo>
                  <a:lnTo>
                    <a:pt x="3811524" y="3047"/>
                  </a:lnTo>
                  <a:lnTo>
                    <a:pt x="3813047" y="0"/>
                  </a:lnTo>
                  <a:lnTo>
                    <a:pt x="3843528" y="0"/>
                  </a:lnTo>
                  <a:lnTo>
                    <a:pt x="3845052" y="3047"/>
                  </a:lnTo>
                  <a:close/>
                </a:path>
                <a:path w="8555990" h="2402204">
                  <a:moveTo>
                    <a:pt x="3904488" y="3047"/>
                  </a:moveTo>
                  <a:lnTo>
                    <a:pt x="3870960" y="3047"/>
                  </a:lnTo>
                  <a:lnTo>
                    <a:pt x="3870960" y="0"/>
                  </a:lnTo>
                  <a:lnTo>
                    <a:pt x="3902963" y="0"/>
                  </a:lnTo>
                  <a:lnTo>
                    <a:pt x="3904488" y="3047"/>
                  </a:lnTo>
                  <a:close/>
                </a:path>
                <a:path w="8555990" h="2402204">
                  <a:moveTo>
                    <a:pt x="3962399" y="3047"/>
                  </a:moveTo>
                  <a:lnTo>
                    <a:pt x="3928872" y="3047"/>
                  </a:lnTo>
                  <a:lnTo>
                    <a:pt x="3930395" y="0"/>
                  </a:lnTo>
                  <a:lnTo>
                    <a:pt x="3960876" y="0"/>
                  </a:lnTo>
                  <a:lnTo>
                    <a:pt x="3962399" y="3047"/>
                  </a:lnTo>
                  <a:close/>
                </a:path>
                <a:path w="8555990" h="2402204">
                  <a:moveTo>
                    <a:pt x="4020311" y="3047"/>
                  </a:moveTo>
                  <a:lnTo>
                    <a:pt x="3986784" y="3047"/>
                  </a:lnTo>
                  <a:lnTo>
                    <a:pt x="3988308" y="0"/>
                  </a:lnTo>
                  <a:lnTo>
                    <a:pt x="4020311" y="0"/>
                  </a:lnTo>
                  <a:lnTo>
                    <a:pt x="4020311" y="3047"/>
                  </a:lnTo>
                  <a:close/>
                </a:path>
                <a:path w="8555990" h="2402204">
                  <a:moveTo>
                    <a:pt x="4079747" y="3047"/>
                  </a:moveTo>
                  <a:lnTo>
                    <a:pt x="4046220" y="3047"/>
                  </a:lnTo>
                  <a:lnTo>
                    <a:pt x="4046220" y="0"/>
                  </a:lnTo>
                  <a:lnTo>
                    <a:pt x="4078224" y="0"/>
                  </a:lnTo>
                  <a:lnTo>
                    <a:pt x="4079747" y="3047"/>
                  </a:lnTo>
                  <a:close/>
                </a:path>
                <a:path w="8555990" h="2402204">
                  <a:moveTo>
                    <a:pt x="4137659" y="3047"/>
                  </a:moveTo>
                  <a:lnTo>
                    <a:pt x="4104132" y="3047"/>
                  </a:lnTo>
                  <a:lnTo>
                    <a:pt x="4105656" y="0"/>
                  </a:lnTo>
                  <a:lnTo>
                    <a:pt x="4136136" y="0"/>
                  </a:lnTo>
                  <a:lnTo>
                    <a:pt x="4137659" y="3047"/>
                  </a:lnTo>
                  <a:close/>
                </a:path>
                <a:path w="8555990" h="2402204">
                  <a:moveTo>
                    <a:pt x="4195572" y="3047"/>
                  </a:moveTo>
                  <a:lnTo>
                    <a:pt x="4162044" y="3047"/>
                  </a:lnTo>
                  <a:lnTo>
                    <a:pt x="4163568" y="0"/>
                  </a:lnTo>
                  <a:lnTo>
                    <a:pt x="4195572" y="0"/>
                  </a:lnTo>
                  <a:lnTo>
                    <a:pt x="4195572" y="3047"/>
                  </a:lnTo>
                  <a:close/>
                </a:path>
                <a:path w="8555990" h="2402204">
                  <a:moveTo>
                    <a:pt x="4255007" y="3047"/>
                  </a:moveTo>
                  <a:lnTo>
                    <a:pt x="4221480" y="3047"/>
                  </a:lnTo>
                  <a:lnTo>
                    <a:pt x="4223004" y="0"/>
                  </a:lnTo>
                  <a:lnTo>
                    <a:pt x="4253483" y="0"/>
                  </a:lnTo>
                  <a:lnTo>
                    <a:pt x="4255007" y="3047"/>
                  </a:lnTo>
                  <a:close/>
                </a:path>
                <a:path w="8555990" h="2402204">
                  <a:moveTo>
                    <a:pt x="4312920" y="3047"/>
                  </a:moveTo>
                  <a:lnTo>
                    <a:pt x="4279392" y="3047"/>
                  </a:lnTo>
                  <a:lnTo>
                    <a:pt x="4280915" y="0"/>
                  </a:lnTo>
                  <a:lnTo>
                    <a:pt x="4311395" y="0"/>
                  </a:lnTo>
                  <a:lnTo>
                    <a:pt x="4312920" y="3047"/>
                  </a:lnTo>
                  <a:close/>
                </a:path>
                <a:path w="8555990" h="2402204">
                  <a:moveTo>
                    <a:pt x="4370831" y="3047"/>
                  </a:moveTo>
                  <a:lnTo>
                    <a:pt x="4338828" y="3047"/>
                  </a:lnTo>
                  <a:lnTo>
                    <a:pt x="4338828" y="0"/>
                  </a:lnTo>
                  <a:lnTo>
                    <a:pt x="4370831" y="0"/>
                  </a:lnTo>
                  <a:lnTo>
                    <a:pt x="4370831" y="3047"/>
                  </a:lnTo>
                  <a:close/>
                </a:path>
                <a:path w="8555990" h="2402204">
                  <a:moveTo>
                    <a:pt x="4430268" y="3047"/>
                  </a:moveTo>
                  <a:lnTo>
                    <a:pt x="4396740" y="3047"/>
                  </a:lnTo>
                  <a:lnTo>
                    <a:pt x="4398263" y="0"/>
                  </a:lnTo>
                  <a:lnTo>
                    <a:pt x="4428744" y="0"/>
                  </a:lnTo>
                  <a:lnTo>
                    <a:pt x="4430268" y="3047"/>
                  </a:lnTo>
                  <a:close/>
                </a:path>
                <a:path w="8555990" h="2402204">
                  <a:moveTo>
                    <a:pt x="4488179" y="3047"/>
                  </a:moveTo>
                  <a:lnTo>
                    <a:pt x="4454652" y="3047"/>
                  </a:lnTo>
                  <a:lnTo>
                    <a:pt x="4456176" y="0"/>
                  </a:lnTo>
                  <a:lnTo>
                    <a:pt x="4486656" y="0"/>
                  </a:lnTo>
                  <a:lnTo>
                    <a:pt x="4488179" y="3047"/>
                  </a:lnTo>
                  <a:close/>
                </a:path>
                <a:path w="8555990" h="2402204">
                  <a:moveTo>
                    <a:pt x="4547615" y="3047"/>
                  </a:moveTo>
                  <a:lnTo>
                    <a:pt x="4514088" y="3047"/>
                  </a:lnTo>
                  <a:lnTo>
                    <a:pt x="4514088" y="0"/>
                  </a:lnTo>
                  <a:lnTo>
                    <a:pt x="4546092" y="0"/>
                  </a:lnTo>
                  <a:lnTo>
                    <a:pt x="4547615" y="3047"/>
                  </a:lnTo>
                  <a:close/>
                </a:path>
                <a:path w="8555990" h="2402204">
                  <a:moveTo>
                    <a:pt x="4605527" y="3047"/>
                  </a:moveTo>
                  <a:lnTo>
                    <a:pt x="4572000" y="3047"/>
                  </a:lnTo>
                  <a:lnTo>
                    <a:pt x="4573524" y="0"/>
                  </a:lnTo>
                  <a:lnTo>
                    <a:pt x="4604004" y="0"/>
                  </a:lnTo>
                  <a:lnTo>
                    <a:pt x="4605527" y="3047"/>
                  </a:lnTo>
                  <a:close/>
                </a:path>
                <a:path w="8555990" h="2402204">
                  <a:moveTo>
                    <a:pt x="4663440" y="3047"/>
                  </a:moveTo>
                  <a:lnTo>
                    <a:pt x="4629912" y="3047"/>
                  </a:lnTo>
                  <a:lnTo>
                    <a:pt x="4631436" y="0"/>
                  </a:lnTo>
                  <a:lnTo>
                    <a:pt x="4663440" y="0"/>
                  </a:lnTo>
                  <a:lnTo>
                    <a:pt x="4663440" y="3047"/>
                  </a:lnTo>
                  <a:close/>
                </a:path>
                <a:path w="8555990" h="2402204">
                  <a:moveTo>
                    <a:pt x="4722875" y="3047"/>
                  </a:moveTo>
                  <a:lnTo>
                    <a:pt x="4689348" y="3047"/>
                  </a:lnTo>
                  <a:lnTo>
                    <a:pt x="4690872" y="0"/>
                  </a:lnTo>
                  <a:lnTo>
                    <a:pt x="4721352" y="0"/>
                  </a:lnTo>
                  <a:lnTo>
                    <a:pt x="4722875" y="3047"/>
                  </a:lnTo>
                  <a:close/>
                </a:path>
                <a:path w="8555990" h="2402204">
                  <a:moveTo>
                    <a:pt x="4780788" y="3047"/>
                  </a:moveTo>
                  <a:lnTo>
                    <a:pt x="4747260" y="3047"/>
                  </a:lnTo>
                  <a:lnTo>
                    <a:pt x="4748783" y="0"/>
                  </a:lnTo>
                  <a:lnTo>
                    <a:pt x="4779263" y="0"/>
                  </a:lnTo>
                  <a:lnTo>
                    <a:pt x="4780788" y="3047"/>
                  </a:lnTo>
                  <a:close/>
                </a:path>
                <a:path w="8555990" h="2402204">
                  <a:moveTo>
                    <a:pt x="4838699" y="3047"/>
                  </a:moveTo>
                  <a:lnTo>
                    <a:pt x="4805172" y="3047"/>
                  </a:lnTo>
                  <a:lnTo>
                    <a:pt x="4806695" y="0"/>
                  </a:lnTo>
                  <a:lnTo>
                    <a:pt x="4838699" y="0"/>
                  </a:lnTo>
                  <a:lnTo>
                    <a:pt x="4838699" y="3047"/>
                  </a:lnTo>
                  <a:close/>
                </a:path>
                <a:path w="8555990" h="2402204">
                  <a:moveTo>
                    <a:pt x="4898136" y="3047"/>
                  </a:moveTo>
                  <a:lnTo>
                    <a:pt x="4864608" y="3047"/>
                  </a:lnTo>
                  <a:lnTo>
                    <a:pt x="4866131" y="0"/>
                  </a:lnTo>
                  <a:lnTo>
                    <a:pt x="4896612" y="0"/>
                  </a:lnTo>
                  <a:lnTo>
                    <a:pt x="4898136" y="3047"/>
                  </a:lnTo>
                  <a:close/>
                </a:path>
                <a:path w="8555990" h="2402204">
                  <a:moveTo>
                    <a:pt x="4956047" y="3047"/>
                  </a:moveTo>
                  <a:lnTo>
                    <a:pt x="4922520" y="3047"/>
                  </a:lnTo>
                  <a:lnTo>
                    <a:pt x="4924044" y="0"/>
                  </a:lnTo>
                  <a:lnTo>
                    <a:pt x="4954524" y="0"/>
                  </a:lnTo>
                  <a:lnTo>
                    <a:pt x="4956047" y="3047"/>
                  </a:lnTo>
                  <a:close/>
                </a:path>
                <a:path w="8555990" h="2402204">
                  <a:moveTo>
                    <a:pt x="5015483" y="3047"/>
                  </a:moveTo>
                  <a:lnTo>
                    <a:pt x="4981956" y="3047"/>
                  </a:lnTo>
                  <a:lnTo>
                    <a:pt x="4981956" y="0"/>
                  </a:lnTo>
                  <a:lnTo>
                    <a:pt x="5013960" y="0"/>
                  </a:lnTo>
                  <a:lnTo>
                    <a:pt x="5015483" y="3047"/>
                  </a:lnTo>
                  <a:close/>
                </a:path>
                <a:path w="8555990" h="2402204">
                  <a:moveTo>
                    <a:pt x="5073395" y="3047"/>
                  </a:moveTo>
                  <a:lnTo>
                    <a:pt x="5039868" y="3047"/>
                  </a:lnTo>
                  <a:lnTo>
                    <a:pt x="5041392" y="0"/>
                  </a:lnTo>
                  <a:lnTo>
                    <a:pt x="5071872" y="0"/>
                  </a:lnTo>
                  <a:lnTo>
                    <a:pt x="5073395" y="3047"/>
                  </a:lnTo>
                  <a:close/>
                </a:path>
                <a:path w="8555990" h="2402204">
                  <a:moveTo>
                    <a:pt x="5131307" y="3047"/>
                  </a:moveTo>
                  <a:lnTo>
                    <a:pt x="5097780" y="3047"/>
                  </a:lnTo>
                  <a:lnTo>
                    <a:pt x="5099304" y="0"/>
                  </a:lnTo>
                  <a:lnTo>
                    <a:pt x="5129783" y="0"/>
                  </a:lnTo>
                  <a:lnTo>
                    <a:pt x="5131307" y="3047"/>
                  </a:lnTo>
                  <a:close/>
                </a:path>
                <a:path w="8555990" h="2402204">
                  <a:moveTo>
                    <a:pt x="5190743" y="3047"/>
                  </a:moveTo>
                  <a:lnTo>
                    <a:pt x="5157215" y="3047"/>
                  </a:lnTo>
                  <a:lnTo>
                    <a:pt x="5157215" y="0"/>
                  </a:lnTo>
                  <a:lnTo>
                    <a:pt x="5189220" y="0"/>
                  </a:lnTo>
                  <a:lnTo>
                    <a:pt x="5190743" y="3047"/>
                  </a:lnTo>
                  <a:close/>
                </a:path>
                <a:path w="8555990" h="2402204">
                  <a:moveTo>
                    <a:pt x="5248656" y="3047"/>
                  </a:moveTo>
                  <a:lnTo>
                    <a:pt x="5215128" y="3047"/>
                  </a:lnTo>
                  <a:lnTo>
                    <a:pt x="5216652" y="0"/>
                  </a:lnTo>
                  <a:lnTo>
                    <a:pt x="5247131" y="0"/>
                  </a:lnTo>
                  <a:lnTo>
                    <a:pt x="5248656" y="3047"/>
                  </a:lnTo>
                  <a:close/>
                </a:path>
                <a:path w="8555990" h="2402204">
                  <a:moveTo>
                    <a:pt x="5306568" y="3047"/>
                  </a:moveTo>
                  <a:lnTo>
                    <a:pt x="5273040" y="3047"/>
                  </a:lnTo>
                  <a:lnTo>
                    <a:pt x="5274563" y="0"/>
                  </a:lnTo>
                  <a:lnTo>
                    <a:pt x="5306568" y="0"/>
                  </a:lnTo>
                  <a:lnTo>
                    <a:pt x="5306568" y="3047"/>
                  </a:lnTo>
                  <a:close/>
                </a:path>
                <a:path w="8555990" h="2402204">
                  <a:moveTo>
                    <a:pt x="5366004" y="3047"/>
                  </a:moveTo>
                  <a:lnTo>
                    <a:pt x="5332476" y="3047"/>
                  </a:lnTo>
                  <a:lnTo>
                    <a:pt x="5333999" y="0"/>
                  </a:lnTo>
                  <a:lnTo>
                    <a:pt x="5364479" y="0"/>
                  </a:lnTo>
                  <a:lnTo>
                    <a:pt x="5366004" y="3047"/>
                  </a:lnTo>
                  <a:close/>
                </a:path>
                <a:path w="8555990" h="2402204">
                  <a:moveTo>
                    <a:pt x="5423915" y="3047"/>
                  </a:moveTo>
                  <a:lnTo>
                    <a:pt x="5390388" y="3047"/>
                  </a:lnTo>
                  <a:lnTo>
                    <a:pt x="5391912" y="0"/>
                  </a:lnTo>
                  <a:lnTo>
                    <a:pt x="5422392" y="0"/>
                  </a:lnTo>
                  <a:lnTo>
                    <a:pt x="5423915" y="3047"/>
                  </a:lnTo>
                  <a:close/>
                </a:path>
                <a:path w="8555990" h="2402204">
                  <a:moveTo>
                    <a:pt x="5481828" y="3047"/>
                  </a:moveTo>
                  <a:lnTo>
                    <a:pt x="5449824" y="3047"/>
                  </a:lnTo>
                  <a:lnTo>
                    <a:pt x="5449824" y="0"/>
                  </a:lnTo>
                  <a:lnTo>
                    <a:pt x="5481828" y="0"/>
                  </a:lnTo>
                  <a:lnTo>
                    <a:pt x="5481828" y="3047"/>
                  </a:lnTo>
                  <a:close/>
                </a:path>
                <a:path w="8555990" h="2402204">
                  <a:moveTo>
                    <a:pt x="5541263" y="3047"/>
                  </a:moveTo>
                  <a:lnTo>
                    <a:pt x="5507736" y="3047"/>
                  </a:lnTo>
                  <a:lnTo>
                    <a:pt x="5509260" y="0"/>
                  </a:lnTo>
                  <a:lnTo>
                    <a:pt x="5539740" y="0"/>
                  </a:lnTo>
                  <a:lnTo>
                    <a:pt x="5541263" y="3047"/>
                  </a:lnTo>
                  <a:close/>
                </a:path>
                <a:path w="8555990" h="2402204">
                  <a:moveTo>
                    <a:pt x="5599175" y="3047"/>
                  </a:moveTo>
                  <a:lnTo>
                    <a:pt x="5565648" y="3047"/>
                  </a:lnTo>
                  <a:lnTo>
                    <a:pt x="5567172" y="0"/>
                  </a:lnTo>
                  <a:lnTo>
                    <a:pt x="5597652" y="0"/>
                  </a:lnTo>
                  <a:lnTo>
                    <a:pt x="5599175" y="3047"/>
                  </a:lnTo>
                  <a:close/>
                </a:path>
                <a:path w="8555990" h="2402204">
                  <a:moveTo>
                    <a:pt x="5658611" y="3047"/>
                  </a:moveTo>
                  <a:lnTo>
                    <a:pt x="5625083" y="3047"/>
                  </a:lnTo>
                  <a:lnTo>
                    <a:pt x="5625083" y="0"/>
                  </a:lnTo>
                  <a:lnTo>
                    <a:pt x="5657088" y="0"/>
                  </a:lnTo>
                  <a:lnTo>
                    <a:pt x="5658611" y="3047"/>
                  </a:lnTo>
                  <a:close/>
                </a:path>
                <a:path w="8555990" h="2402204">
                  <a:moveTo>
                    <a:pt x="5716523" y="3047"/>
                  </a:moveTo>
                  <a:lnTo>
                    <a:pt x="5682996" y="3047"/>
                  </a:lnTo>
                  <a:lnTo>
                    <a:pt x="5684520" y="0"/>
                  </a:lnTo>
                  <a:lnTo>
                    <a:pt x="5714999" y="0"/>
                  </a:lnTo>
                  <a:lnTo>
                    <a:pt x="5716523" y="3047"/>
                  </a:lnTo>
                  <a:close/>
                </a:path>
                <a:path w="8555990" h="2402204">
                  <a:moveTo>
                    <a:pt x="5774436" y="3047"/>
                  </a:moveTo>
                  <a:lnTo>
                    <a:pt x="5740908" y="3047"/>
                  </a:lnTo>
                  <a:lnTo>
                    <a:pt x="5742431" y="0"/>
                  </a:lnTo>
                  <a:lnTo>
                    <a:pt x="5774436" y="0"/>
                  </a:lnTo>
                  <a:lnTo>
                    <a:pt x="5774436" y="3047"/>
                  </a:lnTo>
                  <a:close/>
                </a:path>
                <a:path w="8555990" h="2402204">
                  <a:moveTo>
                    <a:pt x="5833872" y="3047"/>
                  </a:moveTo>
                  <a:lnTo>
                    <a:pt x="5800344" y="3047"/>
                  </a:lnTo>
                  <a:lnTo>
                    <a:pt x="5800344" y="0"/>
                  </a:lnTo>
                  <a:lnTo>
                    <a:pt x="5832347" y="0"/>
                  </a:lnTo>
                  <a:lnTo>
                    <a:pt x="5833872" y="3047"/>
                  </a:lnTo>
                  <a:close/>
                </a:path>
                <a:path w="8555990" h="2402204">
                  <a:moveTo>
                    <a:pt x="5891783" y="3047"/>
                  </a:moveTo>
                  <a:lnTo>
                    <a:pt x="5858256" y="3047"/>
                  </a:lnTo>
                  <a:lnTo>
                    <a:pt x="5859779" y="0"/>
                  </a:lnTo>
                  <a:lnTo>
                    <a:pt x="5890260" y="0"/>
                  </a:lnTo>
                  <a:lnTo>
                    <a:pt x="5891783" y="3047"/>
                  </a:lnTo>
                  <a:close/>
                </a:path>
                <a:path w="8555990" h="2402204">
                  <a:moveTo>
                    <a:pt x="5949696" y="3047"/>
                  </a:moveTo>
                  <a:lnTo>
                    <a:pt x="5916168" y="3047"/>
                  </a:lnTo>
                  <a:lnTo>
                    <a:pt x="5917692" y="0"/>
                  </a:lnTo>
                  <a:lnTo>
                    <a:pt x="5949696" y="0"/>
                  </a:lnTo>
                  <a:lnTo>
                    <a:pt x="5949696" y="3047"/>
                  </a:lnTo>
                  <a:close/>
                </a:path>
                <a:path w="8555990" h="2402204">
                  <a:moveTo>
                    <a:pt x="6009131" y="3047"/>
                  </a:moveTo>
                  <a:lnTo>
                    <a:pt x="5975604" y="3047"/>
                  </a:lnTo>
                  <a:lnTo>
                    <a:pt x="5977128" y="0"/>
                  </a:lnTo>
                  <a:lnTo>
                    <a:pt x="6007608" y="0"/>
                  </a:lnTo>
                  <a:lnTo>
                    <a:pt x="6009131" y="3047"/>
                  </a:lnTo>
                  <a:close/>
                </a:path>
                <a:path w="8555990" h="2402204">
                  <a:moveTo>
                    <a:pt x="6067043" y="3047"/>
                  </a:moveTo>
                  <a:lnTo>
                    <a:pt x="6033516" y="3047"/>
                  </a:lnTo>
                  <a:lnTo>
                    <a:pt x="6035040" y="0"/>
                  </a:lnTo>
                  <a:lnTo>
                    <a:pt x="6065520" y="0"/>
                  </a:lnTo>
                  <a:lnTo>
                    <a:pt x="6067043" y="3047"/>
                  </a:lnTo>
                  <a:close/>
                </a:path>
                <a:path w="8555990" h="2402204">
                  <a:moveTo>
                    <a:pt x="6124956" y="3047"/>
                  </a:moveTo>
                  <a:lnTo>
                    <a:pt x="6092952" y="3047"/>
                  </a:lnTo>
                  <a:lnTo>
                    <a:pt x="6092952" y="0"/>
                  </a:lnTo>
                  <a:lnTo>
                    <a:pt x="6124956" y="0"/>
                  </a:lnTo>
                  <a:lnTo>
                    <a:pt x="6124956" y="3047"/>
                  </a:lnTo>
                  <a:close/>
                </a:path>
                <a:path w="8555990" h="2402204">
                  <a:moveTo>
                    <a:pt x="6184391" y="3047"/>
                  </a:moveTo>
                  <a:lnTo>
                    <a:pt x="6150864" y="3047"/>
                  </a:lnTo>
                  <a:lnTo>
                    <a:pt x="6152388" y="0"/>
                  </a:lnTo>
                  <a:lnTo>
                    <a:pt x="6182868" y="0"/>
                  </a:lnTo>
                  <a:lnTo>
                    <a:pt x="6184391" y="3047"/>
                  </a:lnTo>
                  <a:close/>
                </a:path>
                <a:path w="8555990" h="2402204">
                  <a:moveTo>
                    <a:pt x="6242304" y="3047"/>
                  </a:moveTo>
                  <a:lnTo>
                    <a:pt x="6208776" y="3047"/>
                  </a:lnTo>
                  <a:lnTo>
                    <a:pt x="6210299" y="0"/>
                  </a:lnTo>
                  <a:lnTo>
                    <a:pt x="6240780" y="0"/>
                  </a:lnTo>
                  <a:lnTo>
                    <a:pt x="6242304" y="3047"/>
                  </a:lnTo>
                  <a:close/>
                </a:path>
                <a:path w="8555990" h="2402204">
                  <a:moveTo>
                    <a:pt x="6301740" y="3047"/>
                  </a:moveTo>
                  <a:lnTo>
                    <a:pt x="6268212" y="3047"/>
                  </a:lnTo>
                  <a:lnTo>
                    <a:pt x="6268212" y="0"/>
                  </a:lnTo>
                  <a:lnTo>
                    <a:pt x="6300215" y="0"/>
                  </a:lnTo>
                  <a:lnTo>
                    <a:pt x="6301740" y="3047"/>
                  </a:lnTo>
                  <a:close/>
                </a:path>
                <a:path w="8555990" h="2402204">
                  <a:moveTo>
                    <a:pt x="6359652" y="3047"/>
                  </a:moveTo>
                  <a:lnTo>
                    <a:pt x="6326124" y="3047"/>
                  </a:lnTo>
                  <a:lnTo>
                    <a:pt x="6327647" y="0"/>
                  </a:lnTo>
                  <a:lnTo>
                    <a:pt x="6358128" y="0"/>
                  </a:lnTo>
                  <a:lnTo>
                    <a:pt x="6359652" y="3047"/>
                  </a:lnTo>
                  <a:close/>
                </a:path>
                <a:path w="8555990" h="2402204">
                  <a:moveTo>
                    <a:pt x="6417563" y="3047"/>
                  </a:moveTo>
                  <a:lnTo>
                    <a:pt x="6384036" y="3047"/>
                  </a:lnTo>
                  <a:lnTo>
                    <a:pt x="6385560" y="0"/>
                  </a:lnTo>
                  <a:lnTo>
                    <a:pt x="6417563" y="0"/>
                  </a:lnTo>
                  <a:lnTo>
                    <a:pt x="6417563" y="3047"/>
                  </a:lnTo>
                  <a:close/>
                </a:path>
                <a:path w="8555990" h="2402204">
                  <a:moveTo>
                    <a:pt x="6476999" y="3047"/>
                  </a:moveTo>
                  <a:lnTo>
                    <a:pt x="6443472" y="3047"/>
                  </a:lnTo>
                  <a:lnTo>
                    <a:pt x="6444996" y="0"/>
                  </a:lnTo>
                  <a:lnTo>
                    <a:pt x="6475476" y="0"/>
                  </a:lnTo>
                  <a:lnTo>
                    <a:pt x="6476999" y="3047"/>
                  </a:lnTo>
                  <a:close/>
                </a:path>
                <a:path w="8555990" h="2402204">
                  <a:moveTo>
                    <a:pt x="6534911" y="3047"/>
                  </a:moveTo>
                  <a:lnTo>
                    <a:pt x="6501384" y="3047"/>
                  </a:lnTo>
                  <a:lnTo>
                    <a:pt x="6502908" y="0"/>
                  </a:lnTo>
                  <a:lnTo>
                    <a:pt x="6533388" y="0"/>
                  </a:lnTo>
                  <a:lnTo>
                    <a:pt x="6534911" y="3047"/>
                  </a:lnTo>
                  <a:close/>
                </a:path>
                <a:path w="8555990" h="2402204">
                  <a:moveTo>
                    <a:pt x="6592824" y="3047"/>
                  </a:moveTo>
                  <a:lnTo>
                    <a:pt x="6559296" y="3047"/>
                  </a:lnTo>
                  <a:lnTo>
                    <a:pt x="6560820" y="0"/>
                  </a:lnTo>
                  <a:lnTo>
                    <a:pt x="6592824" y="0"/>
                  </a:lnTo>
                  <a:lnTo>
                    <a:pt x="6592824" y="3047"/>
                  </a:lnTo>
                  <a:close/>
                </a:path>
                <a:path w="8555990" h="2402204">
                  <a:moveTo>
                    <a:pt x="6652259" y="3047"/>
                  </a:moveTo>
                  <a:lnTo>
                    <a:pt x="6618732" y="3047"/>
                  </a:lnTo>
                  <a:lnTo>
                    <a:pt x="6620256" y="0"/>
                  </a:lnTo>
                  <a:lnTo>
                    <a:pt x="6650736" y="0"/>
                  </a:lnTo>
                  <a:lnTo>
                    <a:pt x="6652259" y="3047"/>
                  </a:lnTo>
                  <a:close/>
                </a:path>
                <a:path w="8555990" h="2402204">
                  <a:moveTo>
                    <a:pt x="6710172" y="3047"/>
                  </a:moveTo>
                  <a:lnTo>
                    <a:pt x="6676644" y="3047"/>
                  </a:lnTo>
                  <a:lnTo>
                    <a:pt x="6678168" y="0"/>
                  </a:lnTo>
                  <a:lnTo>
                    <a:pt x="6708647" y="0"/>
                  </a:lnTo>
                  <a:lnTo>
                    <a:pt x="6710172" y="3047"/>
                  </a:lnTo>
                  <a:close/>
                </a:path>
                <a:path w="8555990" h="2402204">
                  <a:moveTo>
                    <a:pt x="6769607" y="3047"/>
                  </a:moveTo>
                  <a:lnTo>
                    <a:pt x="6736080" y="3047"/>
                  </a:lnTo>
                  <a:lnTo>
                    <a:pt x="6736080" y="0"/>
                  </a:lnTo>
                  <a:lnTo>
                    <a:pt x="6768083" y="0"/>
                  </a:lnTo>
                  <a:lnTo>
                    <a:pt x="6769607" y="3047"/>
                  </a:lnTo>
                  <a:close/>
                </a:path>
                <a:path w="8555990" h="2402204">
                  <a:moveTo>
                    <a:pt x="6827520" y="3047"/>
                  </a:moveTo>
                  <a:lnTo>
                    <a:pt x="6793992" y="3047"/>
                  </a:lnTo>
                  <a:lnTo>
                    <a:pt x="6795515" y="0"/>
                  </a:lnTo>
                  <a:lnTo>
                    <a:pt x="6825996" y="0"/>
                  </a:lnTo>
                  <a:lnTo>
                    <a:pt x="6827520" y="3047"/>
                  </a:lnTo>
                  <a:close/>
                </a:path>
                <a:path w="8555990" h="2402204">
                  <a:moveTo>
                    <a:pt x="6885431" y="3047"/>
                  </a:moveTo>
                  <a:lnTo>
                    <a:pt x="6851904" y="3047"/>
                  </a:lnTo>
                  <a:lnTo>
                    <a:pt x="6853428" y="0"/>
                  </a:lnTo>
                  <a:lnTo>
                    <a:pt x="6883908" y="0"/>
                  </a:lnTo>
                  <a:lnTo>
                    <a:pt x="6885431" y="3047"/>
                  </a:lnTo>
                  <a:close/>
                </a:path>
                <a:path w="8555990" h="2402204">
                  <a:moveTo>
                    <a:pt x="6944868" y="3047"/>
                  </a:moveTo>
                  <a:lnTo>
                    <a:pt x="6911340" y="3047"/>
                  </a:lnTo>
                  <a:lnTo>
                    <a:pt x="6911340" y="0"/>
                  </a:lnTo>
                  <a:lnTo>
                    <a:pt x="6943344" y="0"/>
                  </a:lnTo>
                  <a:lnTo>
                    <a:pt x="6944868" y="3047"/>
                  </a:lnTo>
                  <a:close/>
                </a:path>
                <a:path w="8555990" h="2402204">
                  <a:moveTo>
                    <a:pt x="7002779" y="3047"/>
                  </a:moveTo>
                  <a:lnTo>
                    <a:pt x="6969252" y="3047"/>
                  </a:lnTo>
                  <a:lnTo>
                    <a:pt x="6970776" y="0"/>
                  </a:lnTo>
                  <a:lnTo>
                    <a:pt x="7001256" y="0"/>
                  </a:lnTo>
                  <a:lnTo>
                    <a:pt x="7002779" y="3047"/>
                  </a:lnTo>
                  <a:close/>
                </a:path>
                <a:path w="8555990" h="2402204">
                  <a:moveTo>
                    <a:pt x="7060692" y="3047"/>
                  </a:moveTo>
                  <a:lnTo>
                    <a:pt x="7027164" y="3047"/>
                  </a:lnTo>
                  <a:lnTo>
                    <a:pt x="7028688" y="0"/>
                  </a:lnTo>
                  <a:lnTo>
                    <a:pt x="7060692" y="0"/>
                  </a:lnTo>
                  <a:lnTo>
                    <a:pt x="7060692" y="3047"/>
                  </a:lnTo>
                  <a:close/>
                </a:path>
                <a:path w="8555990" h="2402204">
                  <a:moveTo>
                    <a:pt x="7120127" y="3047"/>
                  </a:moveTo>
                  <a:lnTo>
                    <a:pt x="7086600" y="3047"/>
                  </a:lnTo>
                  <a:lnTo>
                    <a:pt x="7088124" y="0"/>
                  </a:lnTo>
                  <a:lnTo>
                    <a:pt x="7118604" y="0"/>
                  </a:lnTo>
                  <a:lnTo>
                    <a:pt x="7120127" y="3047"/>
                  </a:lnTo>
                  <a:close/>
                </a:path>
                <a:path w="8555990" h="2402204">
                  <a:moveTo>
                    <a:pt x="7178040" y="3047"/>
                  </a:moveTo>
                  <a:lnTo>
                    <a:pt x="7144512" y="3047"/>
                  </a:lnTo>
                  <a:lnTo>
                    <a:pt x="7146036" y="0"/>
                  </a:lnTo>
                  <a:lnTo>
                    <a:pt x="7176515" y="0"/>
                  </a:lnTo>
                  <a:lnTo>
                    <a:pt x="7178040" y="3047"/>
                  </a:lnTo>
                  <a:close/>
                </a:path>
                <a:path w="8555990" h="2402204">
                  <a:moveTo>
                    <a:pt x="7235952" y="3047"/>
                  </a:moveTo>
                  <a:lnTo>
                    <a:pt x="7203947" y="3047"/>
                  </a:lnTo>
                  <a:lnTo>
                    <a:pt x="7203947" y="0"/>
                  </a:lnTo>
                  <a:lnTo>
                    <a:pt x="7235952" y="0"/>
                  </a:lnTo>
                  <a:lnTo>
                    <a:pt x="7235952" y="3047"/>
                  </a:lnTo>
                  <a:close/>
                </a:path>
                <a:path w="8555990" h="2402204">
                  <a:moveTo>
                    <a:pt x="7295388" y="3047"/>
                  </a:moveTo>
                  <a:lnTo>
                    <a:pt x="7261860" y="3047"/>
                  </a:lnTo>
                  <a:lnTo>
                    <a:pt x="7263383" y="0"/>
                  </a:lnTo>
                  <a:lnTo>
                    <a:pt x="7293864" y="0"/>
                  </a:lnTo>
                  <a:lnTo>
                    <a:pt x="7295388" y="3047"/>
                  </a:lnTo>
                  <a:close/>
                </a:path>
                <a:path w="8555990" h="2402204">
                  <a:moveTo>
                    <a:pt x="7353299" y="3047"/>
                  </a:moveTo>
                  <a:lnTo>
                    <a:pt x="7319772" y="3047"/>
                  </a:lnTo>
                  <a:lnTo>
                    <a:pt x="7321296" y="0"/>
                  </a:lnTo>
                  <a:lnTo>
                    <a:pt x="7351776" y="0"/>
                  </a:lnTo>
                  <a:lnTo>
                    <a:pt x="7353299" y="3047"/>
                  </a:lnTo>
                  <a:close/>
                </a:path>
                <a:path w="8555990" h="2402204">
                  <a:moveTo>
                    <a:pt x="7412736" y="3047"/>
                  </a:moveTo>
                  <a:lnTo>
                    <a:pt x="7379208" y="3047"/>
                  </a:lnTo>
                  <a:lnTo>
                    <a:pt x="7379208" y="0"/>
                  </a:lnTo>
                  <a:lnTo>
                    <a:pt x="7411212" y="0"/>
                  </a:lnTo>
                  <a:lnTo>
                    <a:pt x="7412736" y="3047"/>
                  </a:lnTo>
                  <a:close/>
                </a:path>
                <a:path w="8555990" h="2402204">
                  <a:moveTo>
                    <a:pt x="7470647" y="3047"/>
                  </a:moveTo>
                  <a:lnTo>
                    <a:pt x="7437120" y="3047"/>
                  </a:lnTo>
                  <a:lnTo>
                    <a:pt x="7438644" y="0"/>
                  </a:lnTo>
                  <a:lnTo>
                    <a:pt x="7469124" y="0"/>
                  </a:lnTo>
                  <a:lnTo>
                    <a:pt x="7470647" y="3047"/>
                  </a:lnTo>
                  <a:close/>
                </a:path>
                <a:path w="8555990" h="2402204">
                  <a:moveTo>
                    <a:pt x="7528560" y="3047"/>
                  </a:moveTo>
                  <a:lnTo>
                    <a:pt x="7495032" y="3047"/>
                  </a:lnTo>
                  <a:lnTo>
                    <a:pt x="7496556" y="0"/>
                  </a:lnTo>
                  <a:lnTo>
                    <a:pt x="7528560" y="0"/>
                  </a:lnTo>
                  <a:lnTo>
                    <a:pt x="7528560" y="3047"/>
                  </a:lnTo>
                  <a:close/>
                </a:path>
                <a:path w="8555990" h="2402204">
                  <a:moveTo>
                    <a:pt x="7587995" y="3047"/>
                  </a:moveTo>
                  <a:lnTo>
                    <a:pt x="7554468" y="3047"/>
                  </a:lnTo>
                  <a:lnTo>
                    <a:pt x="7554468" y="0"/>
                  </a:lnTo>
                  <a:lnTo>
                    <a:pt x="7586472" y="0"/>
                  </a:lnTo>
                  <a:lnTo>
                    <a:pt x="7587995" y="3047"/>
                  </a:lnTo>
                  <a:close/>
                </a:path>
                <a:path w="8555990" h="2402204">
                  <a:moveTo>
                    <a:pt x="7645908" y="3047"/>
                  </a:moveTo>
                  <a:lnTo>
                    <a:pt x="7612380" y="3047"/>
                  </a:lnTo>
                  <a:lnTo>
                    <a:pt x="7613904" y="0"/>
                  </a:lnTo>
                  <a:lnTo>
                    <a:pt x="7644383" y="0"/>
                  </a:lnTo>
                  <a:lnTo>
                    <a:pt x="7645908" y="3047"/>
                  </a:lnTo>
                  <a:close/>
                </a:path>
                <a:path w="8555990" h="2402204">
                  <a:moveTo>
                    <a:pt x="7703820" y="3047"/>
                  </a:moveTo>
                  <a:lnTo>
                    <a:pt x="7670292" y="3047"/>
                  </a:lnTo>
                  <a:lnTo>
                    <a:pt x="7671815" y="0"/>
                  </a:lnTo>
                  <a:lnTo>
                    <a:pt x="7703820" y="0"/>
                  </a:lnTo>
                  <a:lnTo>
                    <a:pt x="7703820" y="3047"/>
                  </a:lnTo>
                  <a:close/>
                </a:path>
                <a:path w="8555990" h="2402204">
                  <a:moveTo>
                    <a:pt x="7763256" y="3047"/>
                  </a:moveTo>
                  <a:lnTo>
                    <a:pt x="7729728" y="3047"/>
                  </a:lnTo>
                  <a:lnTo>
                    <a:pt x="7731252" y="0"/>
                  </a:lnTo>
                  <a:lnTo>
                    <a:pt x="7761731" y="0"/>
                  </a:lnTo>
                  <a:lnTo>
                    <a:pt x="7763256" y="3047"/>
                  </a:lnTo>
                  <a:close/>
                </a:path>
                <a:path w="8555990" h="2402204">
                  <a:moveTo>
                    <a:pt x="7821168" y="3047"/>
                  </a:moveTo>
                  <a:lnTo>
                    <a:pt x="7787640" y="3047"/>
                  </a:lnTo>
                  <a:lnTo>
                    <a:pt x="7789164" y="0"/>
                  </a:lnTo>
                  <a:lnTo>
                    <a:pt x="7819644" y="0"/>
                  </a:lnTo>
                  <a:lnTo>
                    <a:pt x="7821168" y="3047"/>
                  </a:lnTo>
                  <a:close/>
                </a:path>
                <a:path w="8555990" h="2402204">
                  <a:moveTo>
                    <a:pt x="7879080" y="3047"/>
                  </a:moveTo>
                  <a:lnTo>
                    <a:pt x="7847076" y="3047"/>
                  </a:lnTo>
                  <a:lnTo>
                    <a:pt x="7847076" y="0"/>
                  </a:lnTo>
                  <a:lnTo>
                    <a:pt x="7879080" y="0"/>
                  </a:lnTo>
                  <a:lnTo>
                    <a:pt x="7879080" y="3047"/>
                  </a:lnTo>
                  <a:close/>
                </a:path>
                <a:path w="8555990" h="2402204">
                  <a:moveTo>
                    <a:pt x="7938515" y="3047"/>
                  </a:moveTo>
                  <a:lnTo>
                    <a:pt x="7904988" y="3047"/>
                  </a:lnTo>
                  <a:lnTo>
                    <a:pt x="7906512" y="0"/>
                  </a:lnTo>
                  <a:lnTo>
                    <a:pt x="7936992" y="0"/>
                  </a:lnTo>
                  <a:lnTo>
                    <a:pt x="7938515" y="3047"/>
                  </a:lnTo>
                  <a:close/>
                </a:path>
                <a:path w="8555990" h="2402204">
                  <a:moveTo>
                    <a:pt x="7996427" y="3047"/>
                  </a:moveTo>
                  <a:lnTo>
                    <a:pt x="7962900" y="3047"/>
                  </a:lnTo>
                  <a:lnTo>
                    <a:pt x="7964424" y="0"/>
                  </a:lnTo>
                  <a:lnTo>
                    <a:pt x="7994904" y="0"/>
                  </a:lnTo>
                  <a:lnTo>
                    <a:pt x="7996427" y="3047"/>
                  </a:lnTo>
                  <a:close/>
                </a:path>
                <a:path w="8555990" h="2402204">
                  <a:moveTo>
                    <a:pt x="8055863" y="3047"/>
                  </a:moveTo>
                  <a:lnTo>
                    <a:pt x="8022336" y="3047"/>
                  </a:lnTo>
                  <a:lnTo>
                    <a:pt x="8022336" y="0"/>
                  </a:lnTo>
                  <a:lnTo>
                    <a:pt x="8054340" y="0"/>
                  </a:lnTo>
                  <a:lnTo>
                    <a:pt x="8055863" y="3047"/>
                  </a:lnTo>
                  <a:close/>
                </a:path>
                <a:path w="8555990" h="2402204">
                  <a:moveTo>
                    <a:pt x="8113775" y="3047"/>
                  </a:moveTo>
                  <a:lnTo>
                    <a:pt x="8080248" y="3047"/>
                  </a:lnTo>
                  <a:lnTo>
                    <a:pt x="8081772" y="0"/>
                  </a:lnTo>
                  <a:lnTo>
                    <a:pt x="8112252" y="0"/>
                  </a:lnTo>
                  <a:lnTo>
                    <a:pt x="8113775" y="3047"/>
                  </a:lnTo>
                  <a:close/>
                </a:path>
                <a:path w="8555990" h="2402204">
                  <a:moveTo>
                    <a:pt x="8171688" y="3047"/>
                  </a:moveTo>
                  <a:lnTo>
                    <a:pt x="8138160" y="3047"/>
                  </a:lnTo>
                  <a:lnTo>
                    <a:pt x="8139683" y="0"/>
                  </a:lnTo>
                  <a:lnTo>
                    <a:pt x="8171688" y="0"/>
                  </a:lnTo>
                  <a:lnTo>
                    <a:pt x="8171688" y="3047"/>
                  </a:lnTo>
                  <a:close/>
                </a:path>
                <a:path w="8555990" h="2402204">
                  <a:moveTo>
                    <a:pt x="8231124" y="3047"/>
                  </a:moveTo>
                  <a:lnTo>
                    <a:pt x="8197596" y="3047"/>
                  </a:lnTo>
                  <a:lnTo>
                    <a:pt x="8199120" y="0"/>
                  </a:lnTo>
                  <a:lnTo>
                    <a:pt x="8229599" y="0"/>
                  </a:lnTo>
                  <a:lnTo>
                    <a:pt x="8231124" y="3047"/>
                  </a:lnTo>
                  <a:close/>
                </a:path>
                <a:path w="8555990" h="2402204">
                  <a:moveTo>
                    <a:pt x="8289036" y="3047"/>
                  </a:moveTo>
                  <a:lnTo>
                    <a:pt x="8255508" y="3047"/>
                  </a:lnTo>
                  <a:lnTo>
                    <a:pt x="8257031" y="0"/>
                  </a:lnTo>
                  <a:lnTo>
                    <a:pt x="8287512" y="0"/>
                  </a:lnTo>
                  <a:lnTo>
                    <a:pt x="8289036" y="3047"/>
                  </a:lnTo>
                  <a:close/>
                </a:path>
                <a:path w="8555990" h="2402204">
                  <a:moveTo>
                    <a:pt x="8346948" y="3047"/>
                  </a:moveTo>
                  <a:lnTo>
                    <a:pt x="8313420" y="3047"/>
                  </a:lnTo>
                  <a:lnTo>
                    <a:pt x="8314944" y="0"/>
                  </a:lnTo>
                  <a:lnTo>
                    <a:pt x="8346948" y="0"/>
                  </a:lnTo>
                  <a:lnTo>
                    <a:pt x="8346948" y="3047"/>
                  </a:lnTo>
                  <a:close/>
                </a:path>
                <a:path w="8555990" h="2402204">
                  <a:moveTo>
                    <a:pt x="8406383" y="3047"/>
                  </a:moveTo>
                  <a:lnTo>
                    <a:pt x="8372856" y="3047"/>
                  </a:lnTo>
                  <a:lnTo>
                    <a:pt x="8374380" y="0"/>
                  </a:lnTo>
                  <a:lnTo>
                    <a:pt x="8404860" y="0"/>
                  </a:lnTo>
                  <a:lnTo>
                    <a:pt x="8406383" y="3047"/>
                  </a:lnTo>
                  <a:close/>
                </a:path>
                <a:path w="8555990" h="2402204">
                  <a:moveTo>
                    <a:pt x="8464295" y="3047"/>
                  </a:moveTo>
                  <a:lnTo>
                    <a:pt x="8430768" y="3047"/>
                  </a:lnTo>
                  <a:lnTo>
                    <a:pt x="8432292" y="0"/>
                  </a:lnTo>
                  <a:lnTo>
                    <a:pt x="8462772" y="0"/>
                  </a:lnTo>
                  <a:lnTo>
                    <a:pt x="8464295" y="3047"/>
                  </a:lnTo>
                  <a:close/>
                </a:path>
                <a:path w="8555990" h="2402204">
                  <a:moveTo>
                    <a:pt x="8523731" y="3047"/>
                  </a:moveTo>
                  <a:lnTo>
                    <a:pt x="8490204" y="3047"/>
                  </a:lnTo>
                  <a:lnTo>
                    <a:pt x="8490204" y="0"/>
                  </a:lnTo>
                  <a:lnTo>
                    <a:pt x="8522208" y="0"/>
                  </a:lnTo>
                  <a:lnTo>
                    <a:pt x="8523731" y="3047"/>
                  </a:lnTo>
                  <a:close/>
                </a:path>
                <a:path w="8555990" h="2402204">
                  <a:moveTo>
                    <a:pt x="8552688" y="33527"/>
                  </a:moveTo>
                  <a:lnTo>
                    <a:pt x="8552688" y="3047"/>
                  </a:lnTo>
                  <a:lnTo>
                    <a:pt x="8548116" y="3047"/>
                  </a:lnTo>
                  <a:lnTo>
                    <a:pt x="8549640" y="0"/>
                  </a:lnTo>
                  <a:lnTo>
                    <a:pt x="8555736" y="0"/>
                  </a:lnTo>
                  <a:lnTo>
                    <a:pt x="8555736" y="32004"/>
                  </a:lnTo>
                  <a:lnTo>
                    <a:pt x="8552688" y="33527"/>
                  </a:lnTo>
                  <a:close/>
                </a:path>
                <a:path w="8555990" h="2402204">
                  <a:moveTo>
                    <a:pt x="8554211" y="2398775"/>
                  </a:moveTo>
                  <a:lnTo>
                    <a:pt x="8552688" y="2398775"/>
                  </a:lnTo>
                  <a:lnTo>
                    <a:pt x="8552688" y="2395728"/>
                  </a:lnTo>
                  <a:lnTo>
                    <a:pt x="8554211" y="2398775"/>
                  </a:lnTo>
                  <a:close/>
                </a:path>
                <a:path w="8555990" h="2402204">
                  <a:moveTo>
                    <a:pt x="8552688" y="2401823"/>
                  </a:moveTo>
                  <a:lnTo>
                    <a:pt x="8520683" y="2401823"/>
                  </a:lnTo>
                  <a:lnTo>
                    <a:pt x="8520683" y="2398775"/>
                  </a:lnTo>
                  <a:lnTo>
                    <a:pt x="8554212" y="2398776"/>
                  </a:lnTo>
                  <a:lnTo>
                    <a:pt x="8552688" y="2401823"/>
                  </a:lnTo>
                  <a:close/>
                </a:path>
                <a:path w="8555990" h="2402204">
                  <a:moveTo>
                    <a:pt x="8494776" y="2401823"/>
                  </a:moveTo>
                  <a:lnTo>
                    <a:pt x="8462772" y="2401823"/>
                  </a:lnTo>
                  <a:lnTo>
                    <a:pt x="8461248" y="2398775"/>
                  </a:lnTo>
                  <a:lnTo>
                    <a:pt x="8494776" y="2398775"/>
                  </a:lnTo>
                  <a:lnTo>
                    <a:pt x="8494776" y="2401823"/>
                  </a:lnTo>
                  <a:close/>
                </a:path>
                <a:path w="8555990" h="2402204">
                  <a:moveTo>
                    <a:pt x="8435340" y="2401823"/>
                  </a:moveTo>
                  <a:lnTo>
                    <a:pt x="8404860" y="2401823"/>
                  </a:lnTo>
                  <a:lnTo>
                    <a:pt x="8403336" y="2398775"/>
                  </a:lnTo>
                  <a:lnTo>
                    <a:pt x="8436864" y="2398776"/>
                  </a:lnTo>
                  <a:lnTo>
                    <a:pt x="8435340" y="2401823"/>
                  </a:lnTo>
                  <a:close/>
                </a:path>
                <a:path w="8555990" h="2402204">
                  <a:moveTo>
                    <a:pt x="8377428" y="2401823"/>
                  </a:moveTo>
                  <a:lnTo>
                    <a:pt x="8345424" y="2401823"/>
                  </a:lnTo>
                  <a:lnTo>
                    <a:pt x="8345424" y="2398775"/>
                  </a:lnTo>
                  <a:lnTo>
                    <a:pt x="8378952" y="2398776"/>
                  </a:lnTo>
                  <a:lnTo>
                    <a:pt x="8377428" y="2401823"/>
                  </a:lnTo>
                  <a:close/>
                </a:path>
                <a:path w="8555990" h="2402204">
                  <a:moveTo>
                    <a:pt x="8317992" y="2401823"/>
                  </a:moveTo>
                  <a:lnTo>
                    <a:pt x="8287512" y="2401823"/>
                  </a:lnTo>
                  <a:lnTo>
                    <a:pt x="8285988" y="2398775"/>
                  </a:lnTo>
                  <a:lnTo>
                    <a:pt x="8319515" y="2398776"/>
                  </a:lnTo>
                  <a:lnTo>
                    <a:pt x="8317992" y="2401823"/>
                  </a:lnTo>
                  <a:close/>
                </a:path>
                <a:path w="8555990" h="2402204">
                  <a:moveTo>
                    <a:pt x="8260080" y="2401823"/>
                  </a:moveTo>
                  <a:lnTo>
                    <a:pt x="8229599" y="2401823"/>
                  </a:lnTo>
                  <a:lnTo>
                    <a:pt x="8228076" y="2398775"/>
                  </a:lnTo>
                  <a:lnTo>
                    <a:pt x="8261604" y="2398776"/>
                  </a:lnTo>
                  <a:lnTo>
                    <a:pt x="8260080" y="2401823"/>
                  </a:lnTo>
                  <a:close/>
                </a:path>
                <a:path w="8555990" h="2402204">
                  <a:moveTo>
                    <a:pt x="8202168" y="2401823"/>
                  </a:moveTo>
                  <a:lnTo>
                    <a:pt x="8170164" y="2401823"/>
                  </a:lnTo>
                  <a:lnTo>
                    <a:pt x="8170164" y="2398775"/>
                  </a:lnTo>
                  <a:lnTo>
                    <a:pt x="8202168" y="2398775"/>
                  </a:lnTo>
                  <a:lnTo>
                    <a:pt x="8202168" y="2401823"/>
                  </a:lnTo>
                  <a:close/>
                </a:path>
                <a:path w="8555990" h="2402204">
                  <a:moveTo>
                    <a:pt x="8142731" y="2401823"/>
                  </a:moveTo>
                  <a:lnTo>
                    <a:pt x="8112252" y="2401823"/>
                  </a:lnTo>
                  <a:lnTo>
                    <a:pt x="8110728" y="2398775"/>
                  </a:lnTo>
                  <a:lnTo>
                    <a:pt x="8144256" y="2398776"/>
                  </a:lnTo>
                  <a:lnTo>
                    <a:pt x="8142731" y="2401823"/>
                  </a:lnTo>
                  <a:close/>
                </a:path>
                <a:path w="8555990" h="2402204">
                  <a:moveTo>
                    <a:pt x="8084820" y="2401823"/>
                  </a:moveTo>
                  <a:lnTo>
                    <a:pt x="8054340" y="2401823"/>
                  </a:lnTo>
                  <a:lnTo>
                    <a:pt x="8052816" y="2398775"/>
                  </a:lnTo>
                  <a:lnTo>
                    <a:pt x="8086344" y="2398776"/>
                  </a:lnTo>
                  <a:lnTo>
                    <a:pt x="8084820" y="2401823"/>
                  </a:lnTo>
                  <a:close/>
                </a:path>
                <a:path w="8555990" h="2402204">
                  <a:moveTo>
                    <a:pt x="8026908" y="2401823"/>
                  </a:moveTo>
                  <a:lnTo>
                    <a:pt x="7994904" y="2401823"/>
                  </a:lnTo>
                  <a:lnTo>
                    <a:pt x="7993380" y="2398775"/>
                  </a:lnTo>
                  <a:lnTo>
                    <a:pt x="8026908" y="2398775"/>
                  </a:lnTo>
                  <a:lnTo>
                    <a:pt x="8026908" y="2401823"/>
                  </a:lnTo>
                  <a:close/>
                </a:path>
                <a:path w="8555990" h="2402204">
                  <a:moveTo>
                    <a:pt x="7967472" y="2401823"/>
                  </a:moveTo>
                  <a:lnTo>
                    <a:pt x="7936992" y="2401823"/>
                  </a:lnTo>
                  <a:lnTo>
                    <a:pt x="7935468" y="2398775"/>
                  </a:lnTo>
                  <a:lnTo>
                    <a:pt x="7968996" y="2398776"/>
                  </a:lnTo>
                  <a:lnTo>
                    <a:pt x="7967472" y="2401823"/>
                  </a:lnTo>
                  <a:close/>
                </a:path>
                <a:path w="8555990" h="2402204">
                  <a:moveTo>
                    <a:pt x="7909560" y="2401823"/>
                  </a:moveTo>
                  <a:lnTo>
                    <a:pt x="7877556" y="2401823"/>
                  </a:lnTo>
                  <a:lnTo>
                    <a:pt x="7877556" y="2398775"/>
                  </a:lnTo>
                  <a:lnTo>
                    <a:pt x="7911083" y="2398776"/>
                  </a:lnTo>
                  <a:lnTo>
                    <a:pt x="7909560" y="2401823"/>
                  </a:lnTo>
                  <a:close/>
                </a:path>
                <a:path w="8555990" h="2402204">
                  <a:moveTo>
                    <a:pt x="7851648" y="2401823"/>
                  </a:moveTo>
                  <a:lnTo>
                    <a:pt x="7819644" y="2401823"/>
                  </a:lnTo>
                  <a:lnTo>
                    <a:pt x="7818120" y="2398775"/>
                  </a:lnTo>
                  <a:lnTo>
                    <a:pt x="7851648" y="2398775"/>
                  </a:lnTo>
                  <a:lnTo>
                    <a:pt x="7851648" y="2401823"/>
                  </a:lnTo>
                  <a:close/>
                </a:path>
                <a:path w="8555990" h="2402204">
                  <a:moveTo>
                    <a:pt x="7792212" y="2401823"/>
                  </a:moveTo>
                  <a:lnTo>
                    <a:pt x="7761731" y="2401823"/>
                  </a:lnTo>
                  <a:lnTo>
                    <a:pt x="7760208" y="2398775"/>
                  </a:lnTo>
                  <a:lnTo>
                    <a:pt x="7793736" y="2398776"/>
                  </a:lnTo>
                  <a:lnTo>
                    <a:pt x="7792212" y="2401823"/>
                  </a:lnTo>
                  <a:close/>
                </a:path>
                <a:path w="8555990" h="2402204">
                  <a:moveTo>
                    <a:pt x="7734299" y="2401823"/>
                  </a:moveTo>
                  <a:lnTo>
                    <a:pt x="7702296" y="2401823"/>
                  </a:lnTo>
                  <a:lnTo>
                    <a:pt x="7702296" y="2398775"/>
                  </a:lnTo>
                  <a:lnTo>
                    <a:pt x="7735824" y="2398776"/>
                  </a:lnTo>
                  <a:lnTo>
                    <a:pt x="7734299" y="2401823"/>
                  </a:lnTo>
                  <a:close/>
                </a:path>
                <a:path w="8555990" h="2402204">
                  <a:moveTo>
                    <a:pt x="7674864" y="2401823"/>
                  </a:moveTo>
                  <a:lnTo>
                    <a:pt x="7644383" y="2401823"/>
                  </a:lnTo>
                  <a:lnTo>
                    <a:pt x="7642860" y="2398775"/>
                  </a:lnTo>
                  <a:lnTo>
                    <a:pt x="7676388" y="2398776"/>
                  </a:lnTo>
                  <a:lnTo>
                    <a:pt x="7674864" y="2401823"/>
                  </a:lnTo>
                  <a:close/>
                </a:path>
                <a:path w="8555990" h="2402204">
                  <a:moveTo>
                    <a:pt x="7616952" y="2401823"/>
                  </a:moveTo>
                  <a:lnTo>
                    <a:pt x="7586472" y="2401823"/>
                  </a:lnTo>
                  <a:lnTo>
                    <a:pt x="7584948" y="2398775"/>
                  </a:lnTo>
                  <a:lnTo>
                    <a:pt x="7618476" y="2398776"/>
                  </a:lnTo>
                  <a:lnTo>
                    <a:pt x="7616952" y="2401823"/>
                  </a:lnTo>
                  <a:close/>
                </a:path>
                <a:path w="8555990" h="2402204">
                  <a:moveTo>
                    <a:pt x="7559040" y="2401823"/>
                  </a:moveTo>
                  <a:lnTo>
                    <a:pt x="7527036" y="2401823"/>
                  </a:lnTo>
                  <a:lnTo>
                    <a:pt x="7527036" y="2398775"/>
                  </a:lnTo>
                  <a:lnTo>
                    <a:pt x="7559040" y="2398775"/>
                  </a:lnTo>
                  <a:lnTo>
                    <a:pt x="7559040" y="2401823"/>
                  </a:lnTo>
                  <a:close/>
                </a:path>
                <a:path w="8555990" h="2402204">
                  <a:moveTo>
                    <a:pt x="7499604" y="2401823"/>
                  </a:moveTo>
                  <a:lnTo>
                    <a:pt x="7469124" y="2401823"/>
                  </a:lnTo>
                  <a:lnTo>
                    <a:pt x="7467600" y="2398775"/>
                  </a:lnTo>
                  <a:lnTo>
                    <a:pt x="7501128" y="2398776"/>
                  </a:lnTo>
                  <a:lnTo>
                    <a:pt x="7499604" y="2401823"/>
                  </a:lnTo>
                  <a:close/>
                </a:path>
                <a:path w="8555990" h="2402204">
                  <a:moveTo>
                    <a:pt x="7441692" y="2401823"/>
                  </a:moveTo>
                  <a:lnTo>
                    <a:pt x="7411212" y="2401823"/>
                  </a:lnTo>
                  <a:lnTo>
                    <a:pt x="7409688" y="2398775"/>
                  </a:lnTo>
                  <a:lnTo>
                    <a:pt x="7443215" y="2398776"/>
                  </a:lnTo>
                  <a:lnTo>
                    <a:pt x="7441692" y="2401823"/>
                  </a:lnTo>
                  <a:close/>
                </a:path>
                <a:path w="8555990" h="2402204">
                  <a:moveTo>
                    <a:pt x="7383780" y="2401823"/>
                  </a:moveTo>
                  <a:lnTo>
                    <a:pt x="7351776" y="2401823"/>
                  </a:lnTo>
                  <a:lnTo>
                    <a:pt x="7350252" y="2398775"/>
                  </a:lnTo>
                  <a:lnTo>
                    <a:pt x="7383780" y="2398775"/>
                  </a:lnTo>
                  <a:lnTo>
                    <a:pt x="7383780" y="2401823"/>
                  </a:lnTo>
                  <a:close/>
                </a:path>
                <a:path w="8555990" h="2402204">
                  <a:moveTo>
                    <a:pt x="7324344" y="2401823"/>
                  </a:moveTo>
                  <a:lnTo>
                    <a:pt x="7293864" y="2401823"/>
                  </a:lnTo>
                  <a:lnTo>
                    <a:pt x="7292340" y="2398775"/>
                  </a:lnTo>
                  <a:lnTo>
                    <a:pt x="7325868" y="2398776"/>
                  </a:lnTo>
                  <a:lnTo>
                    <a:pt x="7324344" y="2401823"/>
                  </a:lnTo>
                  <a:close/>
                </a:path>
                <a:path w="8555990" h="2402204">
                  <a:moveTo>
                    <a:pt x="7266431" y="2401823"/>
                  </a:moveTo>
                  <a:lnTo>
                    <a:pt x="7234428" y="2401823"/>
                  </a:lnTo>
                  <a:lnTo>
                    <a:pt x="7234428" y="2398775"/>
                  </a:lnTo>
                  <a:lnTo>
                    <a:pt x="7267956" y="2398776"/>
                  </a:lnTo>
                  <a:lnTo>
                    <a:pt x="7266431" y="2401823"/>
                  </a:lnTo>
                  <a:close/>
                </a:path>
                <a:path w="8555990" h="2402204">
                  <a:moveTo>
                    <a:pt x="7206996" y="2401823"/>
                  </a:moveTo>
                  <a:lnTo>
                    <a:pt x="7176515" y="2401823"/>
                  </a:lnTo>
                  <a:lnTo>
                    <a:pt x="7174992" y="2398775"/>
                  </a:lnTo>
                  <a:lnTo>
                    <a:pt x="7208520" y="2398776"/>
                  </a:lnTo>
                  <a:lnTo>
                    <a:pt x="7206996" y="2401823"/>
                  </a:lnTo>
                  <a:close/>
                </a:path>
                <a:path w="8555990" h="2402204">
                  <a:moveTo>
                    <a:pt x="7149083" y="2401823"/>
                  </a:moveTo>
                  <a:lnTo>
                    <a:pt x="7118604" y="2401823"/>
                  </a:lnTo>
                  <a:lnTo>
                    <a:pt x="7117080" y="2398775"/>
                  </a:lnTo>
                  <a:lnTo>
                    <a:pt x="7150608" y="2398776"/>
                  </a:lnTo>
                  <a:lnTo>
                    <a:pt x="7149083" y="2401823"/>
                  </a:lnTo>
                  <a:close/>
                </a:path>
                <a:path w="8555990" h="2402204">
                  <a:moveTo>
                    <a:pt x="7091172" y="2401823"/>
                  </a:moveTo>
                  <a:lnTo>
                    <a:pt x="7059168" y="2401823"/>
                  </a:lnTo>
                  <a:lnTo>
                    <a:pt x="7059168" y="2398775"/>
                  </a:lnTo>
                  <a:lnTo>
                    <a:pt x="7092696" y="2398776"/>
                  </a:lnTo>
                  <a:lnTo>
                    <a:pt x="7091172" y="2401823"/>
                  </a:lnTo>
                  <a:close/>
                </a:path>
                <a:path w="8555990" h="2402204">
                  <a:moveTo>
                    <a:pt x="7031736" y="2401823"/>
                  </a:moveTo>
                  <a:lnTo>
                    <a:pt x="7001256" y="2401823"/>
                  </a:lnTo>
                  <a:lnTo>
                    <a:pt x="6999732" y="2398775"/>
                  </a:lnTo>
                  <a:lnTo>
                    <a:pt x="7033260" y="2398776"/>
                  </a:lnTo>
                  <a:lnTo>
                    <a:pt x="7031736" y="2401823"/>
                  </a:lnTo>
                  <a:close/>
                </a:path>
                <a:path w="8555990" h="2402204">
                  <a:moveTo>
                    <a:pt x="6973824" y="2401823"/>
                  </a:moveTo>
                  <a:lnTo>
                    <a:pt x="6943344" y="2401823"/>
                  </a:lnTo>
                  <a:lnTo>
                    <a:pt x="6941820" y="2398775"/>
                  </a:lnTo>
                  <a:lnTo>
                    <a:pt x="6975347" y="2398776"/>
                  </a:lnTo>
                  <a:lnTo>
                    <a:pt x="6973824" y="2401823"/>
                  </a:lnTo>
                  <a:close/>
                </a:path>
                <a:path w="8555990" h="2402204">
                  <a:moveTo>
                    <a:pt x="6915912" y="2401823"/>
                  </a:moveTo>
                  <a:lnTo>
                    <a:pt x="6883908" y="2401823"/>
                  </a:lnTo>
                  <a:lnTo>
                    <a:pt x="6882384" y="2398775"/>
                  </a:lnTo>
                  <a:lnTo>
                    <a:pt x="6915912" y="2398775"/>
                  </a:lnTo>
                  <a:lnTo>
                    <a:pt x="6915912" y="2401823"/>
                  </a:lnTo>
                  <a:close/>
                </a:path>
                <a:path w="8555990" h="2402204">
                  <a:moveTo>
                    <a:pt x="6856476" y="2401823"/>
                  </a:moveTo>
                  <a:lnTo>
                    <a:pt x="6825996" y="2401823"/>
                  </a:lnTo>
                  <a:lnTo>
                    <a:pt x="6824472" y="2398775"/>
                  </a:lnTo>
                  <a:lnTo>
                    <a:pt x="6857999" y="2398776"/>
                  </a:lnTo>
                  <a:lnTo>
                    <a:pt x="6856476" y="2401823"/>
                  </a:lnTo>
                  <a:close/>
                </a:path>
                <a:path w="8555990" h="2402204">
                  <a:moveTo>
                    <a:pt x="6798564" y="2401823"/>
                  </a:moveTo>
                  <a:lnTo>
                    <a:pt x="6766560" y="2401823"/>
                  </a:lnTo>
                  <a:lnTo>
                    <a:pt x="6766560" y="2398775"/>
                  </a:lnTo>
                  <a:lnTo>
                    <a:pt x="6800088" y="2398776"/>
                  </a:lnTo>
                  <a:lnTo>
                    <a:pt x="6798564" y="2401823"/>
                  </a:lnTo>
                  <a:close/>
                </a:path>
                <a:path w="8555990" h="2402204">
                  <a:moveTo>
                    <a:pt x="6740652" y="2401823"/>
                  </a:moveTo>
                  <a:lnTo>
                    <a:pt x="6708647" y="2401823"/>
                  </a:lnTo>
                  <a:lnTo>
                    <a:pt x="6707124" y="2398775"/>
                  </a:lnTo>
                  <a:lnTo>
                    <a:pt x="6740652" y="2398775"/>
                  </a:lnTo>
                  <a:lnTo>
                    <a:pt x="6740652" y="2401823"/>
                  </a:lnTo>
                  <a:close/>
                </a:path>
                <a:path w="8555990" h="2402204">
                  <a:moveTo>
                    <a:pt x="6681215" y="2401823"/>
                  </a:moveTo>
                  <a:lnTo>
                    <a:pt x="6650736" y="2401823"/>
                  </a:lnTo>
                  <a:lnTo>
                    <a:pt x="6649212" y="2398775"/>
                  </a:lnTo>
                  <a:lnTo>
                    <a:pt x="6682740" y="2398776"/>
                  </a:lnTo>
                  <a:lnTo>
                    <a:pt x="6681215" y="2401823"/>
                  </a:lnTo>
                  <a:close/>
                </a:path>
                <a:path w="8555990" h="2402204">
                  <a:moveTo>
                    <a:pt x="6623304" y="2401823"/>
                  </a:moveTo>
                  <a:lnTo>
                    <a:pt x="6591299" y="2401823"/>
                  </a:lnTo>
                  <a:lnTo>
                    <a:pt x="6591299" y="2398775"/>
                  </a:lnTo>
                  <a:lnTo>
                    <a:pt x="6624828" y="2398776"/>
                  </a:lnTo>
                  <a:lnTo>
                    <a:pt x="6623304" y="2401823"/>
                  </a:lnTo>
                  <a:close/>
                </a:path>
                <a:path w="8555990" h="2402204">
                  <a:moveTo>
                    <a:pt x="6563868" y="2401823"/>
                  </a:moveTo>
                  <a:lnTo>
                    <a:pt x="6533388" y="2401823"/>
                  </a:lnTo>
                  <a:lnTo>
                    <a:pt x="6531864" y="2398775"/>
                  </a:lnTo>
                  <a:lnTo>
                    <a:pt x="6565392" y="2398776"/>
                  </a:lnTo>
                  <a:lnTo>
                    <a:pt x="6563868" y="2401823"/>
                  </a:lnTo>
                  <a:close/>
                </a:path>
                <a:path w="8555990" h="2402204">
                  <a:moveTo>
                    <a:pt x="6505956" y="2401823"/>
                  </a:moveTo>
                  <a:lnTo>
                    <a:pt x="6475476" y="2401823"/>
                  </a:lnTo>
                  <a:lnTo>
                    <a:pt x="6473952" y="2398775"/>
                  </a:lnTo>
                  <a:lnTo>
                    <a:pt x="6507480" y="2398776"/>
                  </a:lnTo>
                  <a:lnTo>
                    <a:pt x="6505956" y="2401823"/>
                  </a:lnTo>
                  <a:close/>
                </a:path>
                <a:path w="8555990" h="2402204">
                  <a:moveTo>
                    <a:pt x="6448044" y="2401823"/>
                  </a:moveTo>
                  <a:lnTo>
                    <a:pt x="6416040" y="2401823"/>
                  </a:lnTo>
                  <a:lnTo>
                    <a:pt x="6416040" y="2398775"/>
                  </a:lnTo>
                  <a:lnTo>
                    <a:pt x="6448044" y="2398775"/>
                  </a:lnTo>
                  <a:lnTo>
                    <a:pt x="6448044" y="2401823"/>
                  </a:lnTo>
                  <a:close/>
                </a:path>
                <a:path w="8555990" h="2402204">
                  <a:moveTo>
                    <a:pt x="6388608" y="2401823"/>
                  </a:moveTo>
                  <a:lnTo>
                    <a:pt x="6358128" y="2401823"/>
                  </a:lnTo>
                  <a:lnTo>
                    <a:pt x="6356604" y="2398775"/>
                  </a:lnTo>
                  <a:lnTo>
                    <a:pt x="6390131" y="2398776"/>
                  </a:lnTo>
                  <a:lnTo>
                    <a:pt x="6388608" y="2401823"/>
                  </a:lnTo>
                  <a:close/>
                </a:path>
                <a:path w="8555990" h="2402204">
                  <a:moveTo>
                    <a:pt x="6330696" y="2401823"/>
                  </a:moveTo>
                  <a:lnTo>
                    <a:pt x="6300215" y="2401823"/>
                  </a:lnTo>
                  <a:lnTo>
                    <a:pt x="6298692" y="2398775"/>
                  </a:lnTo>
                  <a:lnTo>
                    <a:pt x="6332220" y="2398776"/>
                  </a:lnTo>
                  <a:lnTo>
                    <a:pt x="6330696" y="2401823"/>
                  </a:lnTo>
                  <a:close/>
                </a:path>
                <a:path w="8555990" h="2402204">
                  <a:moveTo>
                    <a:pt x="6272783" y="2401823"/>
                  </a:moveTo>
                  <a:lnTo>
                    <a:pt x="6240780" y="2401823"/>
                  </a:lnTo>
                  <a:lnTo>
                    <a:pt x="6239256" y="2398775"/>
                  </a:lnTo>
                  <a:lnTo>
                    <a:pt x="6272783" y="2398775"/>
                  </a:lnTo>
                  <a:lnTo>
                    <a:pt x="6272783" y="2401823"/>
                  </a:lnTo>
                  <a:close/>
                </a:path>
                <a:path w="8555990" h="2402204">
                  <a:moveTo>
                    <a:pt x="6213347" y="2401823"/>
                  </a:moveTo>
                  <a:lnTo>
                    <a:pt x="6182868" y="2401823"/>
                  </a:lnTo>
                  <a:lnTo>
                    <a:pt x="6181344" y="2398775"/>
                  </a:lnTo>
                  <a:lnTo>
                    <a:pt x="6214872" y="2398776"/>
                  </a:lnTo>
                  <a:lnTo>
                    <a:pt x="6213347" y="2401823"/>
                  </a:lnTo>
                  <a:close/>
                </a:path>
                <a:path w="8555990" h="2402204">
                  <a:moveTo>
                    <a:pt x="6155436" y="2401823"/>
                  </a:moveTo>
                  <a:lnTo>
                    <a:pt x="6123431" y="2401823"/>
                  </a:lnTo>
                  <a:lnTo>
                    <a:pt x="6123431" y="2398775"/>
                  </a:lnTo>
                  <a:lnTo>
                    <a:pt x="6156960" y="2398776"/>
                  </a:lnTo>
                  <a:lnTo>
                    <a:pt x="6155436" y="2401823"/>
                  </a:lnTo>
                  <a:close/>
                </a:path>
                <a:path w="8555990" h="2402204">
                  <a:moveTo>
                    <a:pt x="6097524" y="2401823"/>
                  </a:moveTo>
                  <a:lnTo>
                    <a:pt x="6065520" y="2401823"/>
                  </a:lnTo>
                  <a:lnTo>
                    <a:pt x="6063996" y="2398775"/>
                  </a:lnTo>
                  <a:lnTo>
                    <a:pt x="6097524" y="2398775"/>
                  </a:lnTo>
                  <a:lnTo>
                    <a:pt x="6097524" y="2401823"/>
                  </a:lnTo>
                  <a:close/>
                </a:path>
                <a:path w="8555990" h="2402204">
                  <a:moveTo>
                    <a:pt x="6038088" y="2401823"/>
                  </a:moveTo>
                  <a:lnTo>
                    <a:pt x="6007608" y="2401823"/>
                  </a:lnTo>
                  <a:lnTo>
                    <a:pt x="6006084" y="2398775"/>
                  </a:lnTo>
                  <a:lnTo>
                    <a:pt x="6039612" y="2398776"/>
                  </a:lnTo>
                  <a:lnTo>
                    <a:pt x="6038088" y="2401823"/>
                  </a:lnTo>
                  <a:close/>
                </a:path>
                <a:path w="8555990" h="2402204">
                  <a:moveTo>
                    <a:pt x="5980176" y="2401823"/>
                  </a:moveTo>
                  <a:lnTo>
                    <a:pt x="5948172" y="2401823"/>
                  </a:lnTo>
                  <a:lnTo>
                    <a:pt x="5948172" y="2398775"/>
                  </a:lnTo>
                  <a:lnTo>
                    <a:pt x="5981699" y="2398776"/>
                  </a:lnTo>
                  <a:lnTo>
                    <a:pt x="5980176" y="2401823"/>
                  </a:lnTo>
                  <a:close/>
                </a:path>
                <a:path w="8555990" h="2402204">
                  <a:moveTo>
                    <a:pt x="5920740" y="2401823"/>
                  </a:moveTo>
                  <a:lnTo>
                    <a:pt x="5890260" y="2401823"/>
                  </a:lnTo>
                  <a:lnTo>
                    <a:pt x="5888736" y="2398775"/>
                  </a:lnTo>
                  <a:lnTo>
                    <a:pt x="5922263" y="2398776"/>
                  </a:lnTo>
                  <a:lnTo>
                    <a:pt x="5920740" y="2401823"/>
                  </a:lnTo>
                  <a:close/>
                </a:path>
                <a:path w="8555990" h="2402204">
                  <a:moveTo>
                    <a:pt x="5862828" y="2401823"/>
                  </a:moveTo>
                  <a:lnTo>
                    <a:pt x="5832347" y="2401823"/>
                  </a:lnTo>
                  <a:lnTo>
                    <a:pt x="5830824" y="2398775"/>
                  </a:lnTo>
                  <a:lnTo>
                    <a:pt x="5864352" y="2398776"/>
                  </a:lnTo>
                  <a:lnTo>
                    <a:pt x="5862828" y="2401823"/>
                  </a:lnTo>
                  <a:close/>
                </a:path>
                <a:path w="8555990" h="2402204">
                  <a:moveTo>
                    <a:pt x="5804915" y="2401823"/>
                  </a:moveTo>
                  <a:lnTo>
                    <a:pt x="5772912" y="2401823"/>
                  </a:lnTo>
                  <a:lnTo>
                    <a:pt x="5772912" y="2398775"/>
                  </a:lnTo>
                  <a:lnTo>
                    <a:pt x="5804915" y="2398775"/>
                  </a:lnTo>
                  <a:lnTo>
                    <a:pt x="5804915" y="2401823"/>
                  </a:lnTo>
                  <a:close/>
                </a:path>
                <a:path w="8555990" h="2402204">
                  <a:moveTo>
                    <a:pt x="5745479" y="2401823"/>
                  </a:moveTo>
                  <a:lnTo>
                    <a:pt x="5714999" y="2401823"/>
                  </a:lnTo>
                  <a:lnTo>
                    <a:pt x="5713476" y="2398775"/>
                  </a:lnTo>
                  <a:lnTo>
                    <a:pt x="5747004" y="2398776"/>
                  </a:lnTo>
                  <a:lnTo>
                    <a:pt x="5745479" y="2401823"/>
                  </a:lnTo>
                  <a:close/>
                </a:path>
                <a:path w="8555990" h="2402204">
                  <a:moveTo>
                    <a:pt x="5687568" y="2401823"/>
                  </a:moveTo>
                  <a:lnTo>
                    <a:pt x="5657088" y="2401823"/>
                  </a:lnTo>
                  <a:lnTo>
                    <a:pt x="5655564" y="2398775"/>
                  </a:lnTo>
                  <a:lnTo>
                    <a:pt x="5689092" y="2398776"/>
                  </a:lnTo>
                  <a:lnTo>
                    <a:pt x="5687568" y="2401823"/>
                  </a:lnTo>
                  <a:close/>
                </a:path>
                <a:path w="8555990" h="2402204">
                  <a:moveTo>
                    <a:pt x="5629656" y="2401823"/>
                  </a:moveTo>
                  <a:lnTo>
                    <a:pt x="5597652" y="2401823"/>
                  </a:lnTo>
                  <a:lnTo>
                    <a:pt x="5596128" y="2398775"/>
                  </a:lnTo>
                  <a:lnTo>
                    <a:pt x="5629656" y="2398775"/>
                  </a:lnTo>
                  <a:lnTo>
                    <a:pt x="5629656" y="2401823"/>
                  </a:lnTo>
                  <a:close/>
                </a:path>
                <a:path w="8555990" h="2402204">
                  <a:moveTo>
                    <a:pt x="5570220" y="2401823"/>
                  </a:moveTo>
                  <a:lnTo>
                    <a:pt x="5539740" y="2401823"/>
                  </a:lnTo>
                  <a:lnTo>
                    <a:pt x="5538216" y="2398775"/>
                  </a:lnTo>
                  <a:lnTo>
                    <a:pt x="5571744" y="2398776"/>
                  </a:lnTo>
                  <a:lnTo>
                    <a:pt x="5570220" y="2401823"/>
                  </a:lnTo>
                  <a:close/>
                </a:path>
                <a:path w="8555990" h="2402204">
                  <a:moveTo>
                    <a:pt x="5512308" y="2401823"/>
                  </a:moveTo>
                  <a:lnTo>
                    <a:pt x="5480304" y="2401823"/>
                  </a:lnTo>
                  <a:lnTo>
                    <a:pt x="5480304" y="2398775"/>
                  </a:lnTo>
                  <a:lnTo>
                    <a:pt x="5513831" y="2398776"/>
                  </a:lnTo>
                  <a:lnTo>
                    <a:pt x="5512308" y="2401823"/>
                  </a:lnTo>
                  <a:close/>
                </a:path>
                <a:path w="8555990" h="2402204">
                  <a:moveTo>
                    <a:pt x="5452872" y="2401823"/>
                  </a:moveTo>
                  <a:lnTo>
                    <a:pt x="5422392" y="2401823"/>
                  </a:lnTo>
                  <a:lnTo>
                    <a:pt x="5420868" y="2398775"/>
                  </a:lnTo>
                  <a:lnTo>
                    <a:pt x="5454396" y="2398776"/>
                  </a:lnTo>
                  <a:lnTo>
                    <a:pt x="5452872" y="2401823"/>
                  </a:lnTo>
                  <a:close/>
                </a:path>
                <a:path w="8555990" h="2402204">
                  <a:moveTo>
                    <a:pt x="5394960" y="2401823"/>
                  </a:moveTo>
                  <a:lnTo>
                    <a:pt x="5364479" y="2401823"/>
                  </a:lnTo>
                  <a:lnTo>
                    <a:pt x="5362956" y="2398775"/>
                  </a:lnTo>
                  <a:lnTo>
                    <a:pt x="5396483" y="2398776"/>
                  </a:lnTo>
                  <a:lnTo>
                    <a:pt x="5394960" y="2401823"/>
                  </a:lnTo>
                  <a:close/>
                </a:path>
                <a:path w="8555990" h="2402204">
                  <a:moveTo>
                    <a:pt x="5337047" y="2401823"/>
                  </a:moveTo>
                  <a:lnTo>
                    <a:pt x="5305044" y="2401823"/>
                  </a:lnTo>
                  <a:lnTo>
                    <a:pt x="5305044" y="2398775"/>
                  </a:lnTo>
                  <a:lnTo>
                    <a:pt x="5338572" y="2398776"/>
                  </a:lnTo>
                  <a:lnTo>
                    <a:pt x="5337047" y="2401823"/>
                  </a:lnTo>
                  <a:close/>
                </a:path>
                <a:path w="8555990" h="2402204">
                  <a:moveTo>
                    <a:pt x="5277612" y="2401823"/>
                  </a:moveTo>
                  <a:lnTo>
                    <a:pt x="5247131" y="2401823"/>
                  </a:lnTo>
                  <a:lnTo>
                    <a:pt x="5245608" y="2398775"/>
                  </a:lnTo>
                  <a:lnTo>
                    <a:pt x="5279136" y="2398776"/>
                  </a:lnTo>
                  <a:lnTo>
                    <a:pt x="5277612" y="2401823"/>
                  </a:lnTo>
                  <a:close/>
                </a:path>
                <a:path w="8555990" h="2402204">
                  <a:moveTo>
                    <a:pt x="5219699" y="2401823"/>
                  </a:moveTo>
                  <a:lnTo>
                    <a:pt x="5189220" y="2401823"/>
                  </a:lnTo>
                  <a:lnTo>
                    <a:pt x="5187696" y="2398775"/>
                  </a:lnTo>
                  <a:lnTo>
                    <a:pt x="5221224" y="2398776"/>
                  </a:lnTo>
                  <a:lnTo>
                    <a:pt x="5219699" y="2401823"/>
                  </a:lnTo>
                  <a:close/>
                </a:path>
                <a:path w="8555990" h="2402204">
                  <a:moveTo>
                    <a:pt x="5161788" y="2401823"/>
                  </a:moveTo>
                  <a:lnTo>
                    <a:pt x="5129783" y="2401823"/>
                  </a:lnTo>
                  <a:lnTo>
                    <a:pt x="5128260" y="2398775"/>
                  </a:lnTo>
                  <a:lnTo>
                    <a:pt x="5161788" y="2398775"/>
                  </a:lnTo>
                  <a:lnTo>
                    <a:pt x="5161788" y="2401823"/>
                  </a:lnTo>
                  <a:close/>
                </a:path>
                <a:path w="8555990" h="2402204">
                  <a:moveTo>
                    <a:pt x="5102352" y="2401823"/>
                  </a:moveTo>
                  <a:lnTo>
                    <a:pt x="5071872" y="2401823"/>
                  </a:lnTo>
                  <a:lnTo>
                    <a:pt x="5070348" y="2398775"/>
                  </a:lnTo>
                  <a:lnTo>
                    <a:pt x="5103876" y="2398776"/>
                  </a:lnTo>
                  <a:lnTo>
                    <a:pt x="5102352" y="2401823"/>
                  </a:lnTo>
                  <a:close/>
                </a:path>
                <a:path w="8555990" h="2402204">
                  <a:moveTo>
                    <a:pt x="5044440" y="2401823"/>
                  </a:moveTo>
                  <a:lnTo>
                    <a:pt x="5012436" y="2401823"/>
                  </a:lnTo>
                  <a:lnTo>
                    <a:pt x="5012436" y="2398775"/>
                  </a:lnTo>
                  <a:lnTo>
                    <a:pt x="5045963" y="2398776"/>
                  </a:lnTo>
                  <a:lnTo>
                    <a:pt x="5044440" y="2401823"/>
                  </a:lnTo>
                  <a:close/>
                </a:path>
                <a:path w="8555990" h="2402204">
                  <a:moveTo>
                    <a:pt x="4986528" y="2401823"/>
                  </a:moveTo>
                  <a:lnTo>
                    <a:pt x="4954524" y="2401823"/>
                  </a:lnTo>
                  <a:lnTo>
                    <a:pt x="4953000" y="2398775"/>
                  </a:lnTo>
                  <a:lnTo>
                    <a:pt x="4986528" y="2398775"/>
                  </a:lnTo>
                  <a:lnTo>
                    <a:pt x="4986528" y="2401823"/>
                  </a:lnTo>
                  <a:close/>
                </a:path>
                <a:path w="8555990" h="2402204">
                  <a:moveTo>
                    <a:pt x="4927092" y="2401823"/>
                  </a:moveTo>
                  <a:lnTo>
                    <a:pt x="4896612" y="2401823"/>
                  </a:lnTo>
                  <a:lnTo>
                    <a:pt x="4895088" y="2398775"/>
                  </a:lnTo>
                  <a:lnTo>
                    <a:pt x="4928615" y="2398776"/>
                  </a:lnTo>
                  <a:lnTo>
                    <a:pt x="4927092" y="2401823"/>
                  </a:lnTo>
                  <a:close/>
                </a:path>
                <a:path w="8555990" h="2402204">
                  <a:moveTo>
                    <a:pt x="4869179" y="2401823"/>
                  </a:moveTo>
                  <a:lnTo>
                    <a:pt x="4837176" y="2401823"/>
                  </a:lnTo>
                  <a:lnTo>
                    <a:pt x="4837176" y="2398775"/>
                  </a:lnTo>
                  <a:lnTo>
                    <a:pt x="4870704" y="2398776"/>
                  </a:lnTo>
                  <a:lnTo>
                    <a:pt x="4869179" y="2401823"/>
                  </a:lnTo>
                  <a:close/>
                </a:path>
                <a:path w="8555990" h="2402204">
                  <a:moveTo>
                    <a:pt x="4809744" y="2401823"/>
                  </a:moveTo>
                  <a:lnTo>
                    <a:pt x="4779263" y="2401823"/>
                  </a:lnTo>
                  <a:lnTo>
                    <a:pt x="4777740" y="2398775"/>
                  </a:lnTo>
                  <a:lnTo>
                    <a:pt x="4811268" y="2398776"/>
                  </a:lnTo>
                  <a:lnTo>
                    <a:pt x="4809744" y="2401823"/>
                  </a:lnTo>
                  <a:close/>
                </a:path>
                <a:path w="8555990" h="2402204">
                  <a:moveTo>
                    <a:pt x="4751831" y="2401823"/>
                  </a:moveTo>
                  <a:lnTo>
                    <a:pt x="4721352" y="2401823"/>
                  </a:lnTo>
                  <a:lnTo>
                    <a:pt x="4719828" y="2398775"/>
                  </a:lnTo>
                  <a:lnTo>
                    <a:pt x="4753356" y="2398776"/>
                  </a:lnTo>
                  <a:lnTo>
                    <a:pt x="4751831" y="2401823"/>
                  </a:lnTo>
                  <a:close/>
                </a:path>
                <a:path w="8555990" h="2402204">
                  <a:moveTo>
                    <a:pt x="4693920" y="2401823"/>
                  </a:moveTo>
                  <a:lnTo>
                    <a:pt x="4661915" y="2401823"/>
                  </a:lnTo>
                  <a:lnTo>
                    <a:pt x="4661915" y="2398775"/>
                  </a:lnTo>
                  <a:lnTo>
                    <a:pt x="4693920" y="2398775"/>
                  </a:lnTo>
                  <a:lnTo>
                    <a:pt x="4693920" y="2401823"/>
                  </a:lnTo>
                  <a:close/>
                </a:path>
                <a:path w="8555990" h="2402204">
                  <a:moveTo>
                    <a:pt x="4634483" y="2401823"/>
                  </a:moveTo>
                  <a:lnTo>
                    <a:pt x="4604004" y="2401823"/>
                  </a:lnTo>
                  <a:lnTo>
                    <a:pt x="4602480" y="2398775"/>
                  </a:lnTo>
                  <a:lnTo>
                    <a:pt x="4636008" y="2398776"/>
                  </a:lnTo>
                  <a:lnTo>
                    <a:pt x="4634483" y="2401823"/>
                  </a:lnTo>
                  <a:close/>
                </a:path>
                <a:path w="8555990" h="2402204">
                  <a:moveTo>
                    <a:pt x="4576572" y="2401823"/>
                  </a:moveTo>
                  <a:lnTo>
                    <a:pt x="4546092" y="2401823"/>
                  </a:lnTo>
                  <a:lnTo>
                    <a:pt x="4544568" y="2398775"/>
                  </a:lnTo>
                  <a:lnTo>
                    <a:pt x="4578095" y="2398776"/>
                  </a:lnTo>
                  <a:lnTo>
                    <a:pt x="4576572" y="2401823"/>
                  </a:lnTo>
                  <a:close/>
                </a:path>
                <a:path w="8555990" h="2402204">
                  <a:moveTo>
                    <a:pt x="4518660" y="2401823"/>
                  </a:moveTo>
                  <a:lnTo>
                    <a:pt x="4486656" y="2401823"/>
                  </a:lnTo>
                  <a:lnTo>
                    <a:pt x="4485132" y="2398775"/>
                  </a:lnTo>
                  <a:lnTo>
                    <a:pt x="4518660" y="2398775"/>
                  </a:lnTo>
                  <a:lnTo>
                    <a:pt x="4518660" y="2401823"/>
                  </a:lnTo>
                  <a:close/>
                </a:path>
                <a:path w="8555990" h="2402204">
                  <a:moveTo>
                    <a:pt x="4459224" y="2401823"/>
                  </a:moveTo>
                  <a:lnTo>
                    <a:pt x="4428744" y="2401823"/>
                  </a:lnTo>
                  <a:lnTo>
                    <a:pt x="4427220" y="2398775"/>
                  </a:lnTo>
                  <a:lnTo>
                    <a:pt x="4460747" y="2398776"/>
                  </a:lnTo>
                  <a:lnTo>
                    <a:pt x="4459224" y="2401823"/>
                  </a:lnTo>
                  <a:close/>
                </a:path>
                <a:path w="8555990" h="2402204">
                  <a:moveTo>
                    <a:pt x="4401311" y="2401823"/>
                  </a:moveTo>
                  <a:lnTo>
                    <a:pt x="4369308" y="2401823"/>
                  </a:lnTo>
                  <a:lnTo>
                    <a:pt x="4369308" y="2398775"/>
                  </a:lnTo>
                  <a:lnTo>
                    <a:pt x="4402836" y="2398776"/>
                  </a:lnTo>
                  <a:lnTo>
                    <a:pt x="4401311" y="2401823"/>
                  </a:lnTo>
                  <a:close/>
                </a:path>
                <a:path w="8555990" h="2402204">
                  <a:moveTo>
                    <a:pt x="4343399" y="2401823"/>
                  </a:moveTo>
                  <a:lnTo>
                    <a:pt x="4311395" y="2401823"/>
                  </a:lnTo>
                  <a:lnTo>
                    <a:pt x="4309872" y="2398775"/>
                  </a:lnTo>
                  <a:lnTo>
                    <a:pt x="4343399" y="2398775"/>
                  </a:lnTo>
                  <a:lnTo>
                    <a:pt x="4343399" y="2401823"/>
                  </a:lnTo>
                  <a:close/>
                </a:path>
                <a:path w="8555990" h="2402204">
                  <a:moveTo>
                    <a:pt x="4283963" y="2401823"/>
                  </a:moveTo>
                  <a:lnTo>
                    <a:pt x="4253483" y="2401823"/>
                  </a:lnTo>
                  <a:lnTo>
                    <a:pt x="4251960" y="2398775"/>
                  </a:lnTo>
                  <a:lnTo>
                    <a:pt x="4285488" y="2398776"/>
                  </a:lnTo>
                  <a:lnTo>
                    <a:pt x="4283963" y="2401823"/>
                  </a:lnTo>
                  <a:close/>
                </a:path>
                <a:path w="8555990" h="2402204">
                  <a:moveTo>
                    <a:pt x="4226052" y="2401823"/>
                  </a:moveTo>
                  <a:lnTo>
                    <a:pt x="4194047" y="2401823"/>
                  </a:lnTo>
                  <a:lnTo>
                    <a:pt x="4194047" y="2398775"/>
                  </a:lnTo>
                  <a:lnTo>
                    <a:pt x="4227576" y="2398776"/>
                  </a:lnTo>
                  <a:lnTo>
                    <a:pt x="4226052" y="2401823"/>
                  </a:lnTo>
                  <a:close/>
                </a:path>
                <a:path w="8555990" h="2402204">
                  <a:moveTo>
                    <a:pt x="4166615" y="2401823"/>
                  </a:moveTo>
                  <a:lnTo>
                    <a:pt x="4136136" y="2401823"/>
                  </a:lnTo>
                  <a:lnTo>
                    <a:pt x="4134612" y="2398775"/>
                  </a:lnTo>
                  <a:lnTo>
                    <a:pt x="4168140" y="2398776"/>
                  </a:lnTo>
                  <a:lnTo>
                    <a:pt x="4166615" y="2401823"/>
                  </a:lnTo>
                  <a:close/>
                </a:path>
                <a:path w="8555990" h="2402204">
                  <a:moveTo>
                    <a:pt x="4108704" y="2401823"/>
                  </a:moveTo>
                  <a:lnTo>
                    <a:pt x="4078224" y="2401823"/>
                  </a:lnTo>
                  <a:lnTo>
                    <a:pt x="4076700" y="2398775"/>
                  </a:lnTo>
                  <a:lnTo>
                    <a:pt x="4110228" y="2398776"/>
                  </a:lnTo>
                  <a:lnTo>
                    <a:pt x="4108704" y="2401823"/>
                  </a:lnTo>
                  <a:close/>
                </a:path>
                <a:path w="8555990" h="2402204">
                  <a:moveTo>
                    <a:pt x="4050792" y="2401823"/>
                  </a:moveTo>
                  <a:lnTo>
                    <a:pt x="4018788" y="2401823"/>
                  </a:lnTo>
                  <a:lnTo>
                    <a:pt x="4018788" y="2398775"/>
                  </a:lnTo>
                  <a:lnTo>
                    <a:pt x="4050792" y="2398775"/>
                  </a:lnTo>
                  <a:lnTo>
                    <a:pt x="4050792" y="2401823"/>
                  </a:lnTo>
                  <a:close/>
                </a:path>
                <a:path w="8555990" h="2402204">
                  <a:moveTo>
                    <a:pt x="3991356" y="2401823"/>
                  </a:moveTo>
                  <a:lnTo>
                    <a:pt x="3960876" y="2401823"/>
                  </a:lnTo>
                  <a:lnTo>
                    <a:pt x="3959352" y="2398775"/>
                  </a:lnTo>
                  <a:lnTo>
                    <a:pt x="3992879" y="2398776"/>
                  </a:lnTo>
                  <a:lnTo>
                    <a:pt x="3991356" y="2401823"/>
                  </a:lnTo>
                  <a:close/>
                </a:path>
                <a:path w="8555990" h="2402204">
                  <a:moveTo>
                    <a:pt x="3933444" y="2401823"/>
                  </a:moveTo>
                  <a:lnTo>
                    <a:pt x="3902963" y="2401823"/>
                  </a:lnTo>
                  <a:lnTo>
                    <a:pt x="3901440" y="2398775"/>
                  </a:lnTo>
                  <a:lnTo>
                    <a:pt x="3934968" y="2398776"/>
                  </a:lnTo>
                  <a:lnTo>
                    <a:pt x="3933444" y="2401823"/>
                  </a:lnTo>
                  <a:close/>
                </a:path>
                <a:path w="8555990" h="2402204">
                  <a:moveTo>
                    <a:pt x="3875531" y="2401823"/>
                  </a:moveTo>
                  <a:lnTo>
                    <a:pt x="3843528" y="2401823"/>
                  </a:lnTo>
                  <a:lnTo>
                    <a:pt x="3842004" y="2398775"/>
                  </a:lnTo>
                  <a:lnTo>
                    <a:pt x="3875531" y="2398775"/>
                  </a:lnTo>
                  <a:lnTo>
                    <a:pt x="3875531" y="2401823"/>
                  </a:lnTo>
                  <a:close/>
                </a:path>
                <a:path w="8555990" h="2402204">
                  <a:moveTo>
                    <a:pt x="3816095" y="2401823"/>
                  </a:moveTo>
                  <a:lnTo>
                    <a:pt x="3785616" y="2401823"/>
                  </a:lnTo>
                  <a:lnTo>
                    <a:pt x="3784092" y="2398775"/>
                  </a:lnTo>
                  <a:lnTo>
                    <a:pt x="3817620" y="2398776"/>
                  </a:lnTo>
                  <a:lnTo>
                    <a:pt x="3816095" y="2401823"/>
                  </a:lnTo>
                  <a:close/>
                </a:path>
                <a:path w="8555990" h="2402204">
                  <a:moveTo>
                    <a:pt x="3758184" y="2401823"/>
                  </a:moveTo>
                  <a:lnTo>
                    <a:pt x="3726179" y="2401823"/>
                  </a:lnTo>
                  <a:lnTo>
                    <a:pt x="3726179" y="2398775"/>
                  </a:lnTo>
                  <a:lnTo>
                    <a:pt x="3759708" y="2398776"/>
                  </a:lnTo>
                  <a:lnTo>
                    <a:pt x="3758184" y="2401823"/>
                  </a:lnTo>
                  <a:close/>
                </a:path>
                <a:path w="8555990" h="2402204">
                  <a:moveTo>
                    <a:pt x="3698748" y="2401823"/>
                  </a:moveTo>
                  <a:lnTo>
                    <a:pt x="3668268" y="2401823"/>
                  </a:lnTo>
                  <a:lnTo>
                    <a:pt x="3666744" y="2398775"/>
                  </a:lnTo>
                  <a:lnTo>
                    <a:pt x="3700272" y="2398776"/>
                  </a:lnTo>
                  <a:lnTo>
                    <a:pt x="3698748" y="2401823"/>
                  </a:lnTo>
                  <a:close/>
                </a:path>
                <a:path w="8555990" h="2402204">
                  <a:moveTo>
                    <a:pt x="3640836" y="2401823"/>
                  </a:moveTo>
                  <a:lnTo>
                    <a:pt x="3610356" y="2401823"/>
                  </a:lnTo>
                  <a:lnTo>
                    <a:pt x="3608832" y="2398775"/>
                  </a:lnTo>
                  <a:lnTo>
                    <a:pt x="3642360" y="2398776"/>
                  </a:lnTo>
                  <a:lnTo>
                    <a:pt x="3640836" y="2401823"/>
                  </a:lnTo>
                  <a:close/>
                </a:path>
                <a:path w="8555990" h="2402204">
                  <a:moveTo>
                    <a:pt x="3582924" y="2401823"/>
                  </a:moveTo>
                  <a:lnTo>
                    <a:pt x="3550919" y="2401823"/>
                  </a:lnTo>
                  <a:lnTo>
                    <a:pt x="3550919" y="2398775"/>
                  </a:lnTo>
                  <a:lnTo>
                    <a:pt x="3584448" y="2398776"/>
                  </a:lnTo>
                  <a:lnTo>
                    <a:pt x="3582924" y="2401823"/>
                  </a:lnTo>
                  <a:close/>
                </a:path>
                <a:path w="8555990" h="2402204">
                  <a:moveTo>
                    <a:pt x="3523487" y="2401823"/>
                  </a:moveTo>
                  <a:lnTo>
                    <a:pt x="3493008" y="2401823"/>
                  </a:lnTo>
                  <a:lnTo>
                    <a:pt x="3491484" y="2398775"/>
                  </a:lnTo>
                  <a:lnTo>
                    <a:pt x="3525011" y="2398776"/>
                  </a:lnTo>
                  <a:lnTo>
                    <a:pt x="3523487" y="2401823"/>
                  </a:lnTo>
                  <a:close/>
                </a:path>
                <a:path w="8555990" h="2402204">
                  <a:moveTo>
                    <a:pt x="3465576" y="2401823"/>
                  </a:moveTo>
                  <a:lnTo>
                    <a:pt x="3435095" y="2401823"/>
                  </a:lnTo>
                  <a:lnTo>
                    <a:pt x="3433572" y="2398775"/>
                  </a:lnTo>
                  <a:lnTo>
                    <a:pt x="3467100" y="2398776"/>
                  </a:lnTo>
                  <a:lnTo>
                    <a:pt x="3465576" y="2401823"/>
                  </a:lnTo>
                  <a:close/>
                </a:path>
                <a:path w="8555990" h="2402204">
                  <a:moveTo>
                    <a:pt x="3407664" y="2401823"/>
                  </a:moveTo>
                  <a:lnTo>
                    <a:pt x="3375660" y="2401823"/>
                  </a:lnTo>
                  <a:lnTo>
                    <a:pt x="3374136" y="2398775"/>
                  </a:lnTo>
                  <a:lnTo>
                    <a:pt x="3407664" y="2398775"/>
                  </a:lnTo>
                  <a:lnTo>
                    <a:pt x="3407664" y="2401823"/>
                  </a:lnTo>
                  <a:close/>
                </a:path>
                <a:path w="8555990" h="2402204">
                  <a:moveTo>
                    <a:pt x="3348227" y="2401823"/>
                  </a:moveTo>
                  <a:lnTo>
                    <a:pt x="3317748" y="2401823"/>
                  </a:lnTo>
                  <a:lnTo>
                    <a:pt x="3316224" y="2398775"/>
                  </a:lnTo>
                  <a:lnTo>
                    <a:pt x="3349752" y="2398776"/>
                  </a:lnTo>
                  <a:lnTo>
                    <a:pt x="3348227" y="2401823"/>
                  </a:lnTo>
                  <a:close/>
                </a:path>
                <a:path w="8555990" h="2402204">
                  <a:moveTo>
                    <a:pt x="3290316" y="2401823"/>
                  </a:moveTo>
                  <a:lnTo>
                    <a:pt x="3258311" y="2401823"/>
                  </a:lnTo>
                  <a:lnTo>
                    <a:pt x="3258311" y="2398775"/>
                  </a:lnTo>
                  <a:lnTo>
                    <a:pt x="3291840" y="2398776"/>
                  </a:lnTo>
                  <a:lnTo>
                    <a:pt x="3290316" y="2401823"/>
                  </a:lnTo>
                  <a:close/>
                </a:path>
                <a:path w="8555990" h="2402204">
                  <a:moveTo>
                    <a:pt x="3232403" y="2401823"/>
                  </a:moveTo>
                  <a:lnTo>
                    <a:pt x="3200400" y="2401823"/>
                  </a:lnTo>
                  <a:lnTo>
                    <a:pt x="3198876" y="2398775"/>
                  </a:lnTo>
                  <a:lnTo>
                    <a:pt x="3232403" y="2398775"/>
                  </a:lnTo>
                  <a:lnTo>
                    <a:pt x="3232403" y="2401823"/>
                  </a:lnTo>
                  <a:close/>
                </a:path>
                <a:path w="8555990" h="2402204">
                  <a:moveTo>
                    <a:pt x="3172968" y="2401823"/>
                  </a:moveTo>
                  <a:lnTo>
                    <a:pt x="3142487" y="2401823"/>
                  </a:lnTo>
                  <a:lnTo>
                    <a:pt x="3140964" y="2398775"/>
                  </a:lnTo>
                  <a:lnTo>
                    <a:pt x="3174492" y="2398776"/>
                  </a:lnTo>
                  <a:lnTo>
                    <a:pt x="3172968" y="2401823"/>
                  </a:lnTo>
                  <a:close/>
                </a:path>
                <a:path w="8555990" h="2402204">
                  <a:moveTo>
                    <a:pt x="3115056" y="2401823"/>
                  </a:moveTo>
                  <a:lnTo>
                    <a:pt x="3083052" y="2401823"/>
                  </a:lnTo>
                  <a:lnTo>
                    <a:pt x="3083052" y="2398775"/>
                  </a:lnTo>
                  <a:lnTo>
                    <a:pt x="3116579" y="2398776"/>
                  </a:lnTo>
                  <a:lnTo>
                    <a:pt x="3115056" y="2401823"/>
                  </a:lnTo>
                  <a:close/>
                </a:path>
                <a:path w="8555990" h="2402204">
                  <a:moveTo>
                    <a:pt x="3055619" y="2401823"/>
                  </a:moveTo>
                  <a:lnTo>
                    <a:pt x="3025140" y="2401823"/>
                  </a:lnTo>
                  <a:lnTo>
                    <a:pt x="3023616" y="2398775"/>
                  </a:lnTo>
                  <a:lnTo>
                    <a:pt x="3057144" y="2398776"/>
                  </a:lnTo>
                  <a:lnTo>
                    <a:pt x="3055619" y="2401823"/>
                  </a:lnTo>
                  <a:close/>
                </a:path>
                <a:path w="8555990" h="2402204">
                  <a:moveTo>
                    <a:pt x="2997708" y="2401823"/>
                  </a:moveTo>
                  <a:lnTo>
                    <a:pt x="2967227" y="2401823"/>
                  </a:lnTo>
                  <a:lnTo>
                    <a:pt x="2965704" y="2398775"/>
                  </a:lnTo>
                  <a:lnTo>
                    <a:pt x="2999232" y="2398776"/>
                  </a:lnTo>
                  <a:lnTo>
                    <a:pt x="2997708" y="2401823"/>
                  </a:lnTo>
                  <a:close/>
                </a:path>
                <a:path w="8555990" h="2402204">
                  <a:moveTo>
                    <a:pt x="2939795" y="2401823"/>
                  </a:moveTo>
                  <a:lnTo>
                    <a:pt x="2907792" y="2401823"/>
                  </a:lnTo>
                  <a:lnTo>
                    <a:pt x="2907792" y="2398775"/>
                  </a:lnTo>
                  <a:lnTo>
                    <a:pt x="2939795" y="2398775"/>
                  </a:lnTo>
                  <a:lnTo>
                    <a:pt x="2939795" y="2401823"/>
                  </a:lnTo>
                  <a:close/>
                </a:path>
                <a:path w="8555990" h="2402204">
                  <a:moveTo>
                    <a:pt x="2880360" y="2401823"/>
                  </a:moveTo>
                  <a:lnTo>
                    <a:pt x="2849879" y="2401823"/>
                  </a:lnTo>
                  <a:lnTo>
                    <a:pt x="2848356" y="2398775"/>
                  </a:lnTo>
                  <a:lnTo>
                    <a:pt x="2881884" y="2398776"/>
                  </a:lnTo>
                  <a:lnTo>
                    <a:pt x="2880360" y="2401823"/>
                  </a:lnTo>
                  <a:close/>
                </a:path>
                <a:path w="8555990" h="2402204">
                  <a:moveTo>
                    <a:pt x="2822448" y="2401823"/>
                  </a:moveTo>
                  <a:lnTo>
                    <a:pt x="2791968" y="2401823"/>
                  </a:lnTo>
                  <a:lnTo>
                    <a:pt x="2790444" y="2398775"/>
                  </a:lnTo>
                  <a:lnTo>
                    <a:pt x="2823972" y="2398776"/>
                  </a:lnTo>
                  <a:lnTo>
                    <a:pt x="2822448" y="2401823"/>
                  </a:lnTo>
                  <a:close/>
                </a:path>
                <a:path w="8555990" h="2402204">
                  <a:moveTo>
                    <a:pt x="2764535" y="2401823"/>
                  </a:moveTo>
                  <a:lnTo>
                    <a:pt x="2732532" y="2401823"/>
                  </a:lnTo>
                  <a:lnTo>
                    <a:pt x="2731008" y="2398775"/>
                  </a:lnTo>
                  <a:lnTo>
                    <a:pt x="2764535" y="2398775"/>
                  </a:lnTo>
                  <a:lnTo>
                    <a:pt x="2764535" y="2401823"/>
                  </a:lnTo>
                  <a:close/>
                </a:path>
                <a:path w="8555990" h="2402204">
                  <a:moveTo>
                    <a:pt x="2705100" y="2401823"/>
                  </a:moveTo>
                  <a:lnTo>
                    <a:pt x="2674619" y="2401823"/>
                  </a:lnTo>
                  <a:lnTo>
                    <a:pt x="2673096" y="2398775"/>
                  </a:lnTo>
                  <a:lnTo>
                    <a:pt x="2706624" y="2398776"/>
                  </a:lnTo>
                  <a:lnTo>
                    <a:pt x="2705100" y="2401823"/>
                  </a:lnTo>
                  <a:close/>
                </a:path>
                <a:path w="8555990" h="2402204">
                  <a:moveTo>
                    <a:pt x="2647187" y="2401823"/>
                  </a:moveTo>
                  <a:lnTo>
                    <a:pt x="2615184" y="2401823"/>
                  </a:lnTo>
                  <a:lnTo>
                    <a:pt x="2615184" y="2398775"/>
                  </a:lnTo>
                  <a:lnTo>
                    <a:pt x="2648711" y="2398776"/>
                  </a:lnTo>
                  <a:lnTo>
                    <a:pt x="2647187" y="2401823"/>
                  </a:lnTo>
                  <a:close/>
                </a:path>
                <a:path w="8555990" h="2402204">
                  <a:moveTo>
                    <a:pt x="2589276" y="2401823"/>
                  </a:moveTo>
                  <a:lnTo>
                    <a:pt x="2557272" y="2401823"/>
                  </a:lnTo>
                  <a:lnTo>
                    <a:pt x="2555748" y="2398775"/>
                  </a:lnTo>
                  <a:lnTo>
                    <a:pt x="2589276" y="2398775"/>
                  </a:lnTo>
                  <a:lnTo>
                    <a:pt x="2589276" y="2401823"/>
                  </a:lnTo>
                  <a:close/>
                </a:path>
                <a:path w="8555990" h="2402204">
                  <a:moveTo>
                    <a:pt x="2529840" y="2401823"/>
                  </a:moveTo>
                  <a:lnTo>
                    <a:pt x="2499360" y="2401823"/>
                  </a:lnTo>
                  <a:lnTo>
                    <a:pt x="2497836" y="2398775"/>
                  </a:lnTo>
                  <a:lnTo>
                    <a:pt x="2531364" y="2398776"/>
                  </a:lnTo>
                  <a:lnTo>
                    <a:pt x="2529840" y="2401823"/>
                  </a:lnTo>
                  <a:close/>
                </a:path>
                <a:path w="8555990" h="2402204">
                  <a:moveTo>
                    <a:pt x="2471927" y="2401823"/>
                  </a:moveTo>
                  <a:lnTo>
                    <a:pt x="2439924" y="2401823"/>
                  </a:lnTo>
                  <a:lnTo>
                    <a:pt x="2439924" y="2398775"/>
                  </a:lnTo>
                  <a:lnTo>
                    <a:pt x="2473451" y="2398776"/>
                  </a:lnTo>
                  <a:lnTo>
                    <a:pt x="2471927" y="2401823"/>
                  </a:lnTo>
                  <a:close/>
                </a:path>
                <a:path w="8555990" h="2402204">
                  <a:moveTo>
                    <a:pt x="2412492" y="2401823"/>
                  </a:moveTo>
                  <a:lnTo>
                    <a:pt x="2382011" y="2401823"/>
                  </a:lnTo>
                  <a:lnTo>
                    <a:pt x="2380488" y="2398775"/>
                  </a:lnTo>
                  <a:lnTo>
                    <a:pt x="2414016" y="2398776"/>
                  </a:lnTo>
                  <a:lnTo>
                    <a:pt x="2412492" y="2401823"/>
                  </a:lnTo>
                  <a:close/>
                </a:path>
                <a:path w="8555990" h="2402204">
                  <a:moveTo>
                    <a:pt x="2354579" y="2401823"/>
                  </a:moveTo>
                  <a:lnTo>
                    <a:pt x="2324100" y="2401823"/>
                  </a:lnTo>
                  <a:lnTo>
                    <a:pt x="2322576" y="2398775"/>
                  </a:lnTo>
                  <a:lnTo>
                    <a:pt x="2356103" y="2398776"/>
                  </a:lnTo>
                  <a:lnTo>
                    <a:pt x="2354579" y="2401823"/>
                  </a:lnTo>
                  <a:close/>
                </a:path>
                <a:path w="8555990" h="2402204">
                  <a:moveTo>
                    <a:pt x="2296668" y="2401823"/>
                  </a:moveTo>
                  <a:lnTo>
                    <a:pt x="2264664" y="2401823"/>
                  </a:lnTo>
                  <a:lnTo>
                    <a:pt x="2264664" y="2398775"/>
                  </a:lnTo>
                  <a:lnTo>
                    <a:pt x="2296668" y="2398775"/>
                  </a:lnTo>
                  <a:lnTo>
                    <a:pt x="2296668" y="2401823"/>
                  </a:lnTo>
                  <a:close/>
                </a:path>
                <a:path w="8555990" h="2402204">
                  <a:moveTo>
                    <a:pt x="2237232" y="2401823"/>
                  </a:moveTo>
                  <a:lnTo>
                    <a:pt x="2206751" y="2401823"/>
                  </a:lnTo>
                  <a:lnTo>
                    <a:pt x="2205228" y="2398775"/>
                  </a:lnTo>
                  <a:lnTo>
                    <a:pt x="2238756" y="2398776"/>
                  </a:lnTo>
                  <a:lnTo>
                    <a:pt x="2237232" y="2401823"/>
                  </a:lnTo>
                  <a:close/>
                </a:path>
                <a:path w="8555990" h="2402204">
                  <a:moveTo>
                    <a:pt x="2179319" y="2401823"/>
                  </a:moveTo>
                  <a:lnTo>
                    <a:pt x="2148840" y="2401823"/>
                  </a:lnTo>
                  <a:lnTo>
                    <a:pt x="2147316" y="2398775"/>
                  </a:lnTo>
                  <a:lnTo>
                    <a:pt x="2180843" y="2398776"/>
                  </a:lnTo>
                  <a:lnTo>
                    <a:pt x="2179319" y="2401823"/>
                  </a:lnTo>
                  <a:close/>
                </a:path>
                <a:path w="8555990" h="2402204">
                  <a:moveTo>
                    <a:pt x="2121408" y="2401823"/>
                  </a:moveTo>
                  <a:lnTo>
                    <a:pt x="2089403" y="2401823"/>
                  </a:lnTo>
                  <a:lnTo>
                    <a:pt x="2087880" y="2398775"/>
                  </a:lnTo>
                  <a:lnTo>
                    <a:pt x="2121408" y="2398775"/>
                  </a:lnTo>
                  <a:lnTo>
                    <a:pt x="2121408" y="2401823"/>
                  </a:lnTo>
                  <a:close/>
                </a:path>
                <a:path w="8555990" h="2402204">
                  <a:moveTo>
                    <a:pt x="2061972" y="2401823"/>
                  </a:moveTo>
                  <a:lnTo>
                    <a:pt x="2031492" y="2401823"/>
                  </a:lnTo>
                  <a:lnTo>
                    <a:pt x="2029968" y="2398775"/>
                  </a:lnTo>
                  <a:lnTo>
                    <a:pt x="2063495" y="2398776"/>
                  </a:lnTo>
                  <a:lnTo>
                    <a:pt x="2061972" y="2401823"/>
                  </a:lnTo>
                  <a:close/>
                </a:path>
                <a:path w="8555990" h="2402204">
                  <a:moveTo>
                    <a:pt x="2004060" y="2401823"/>
                  </a:moveTo>
                  <a:lnTo>
                    <a:pt x="1972056" y="2401823"/>
                  </a:lnTo>
                  <a:lnTo>
                    <a:pt x="1972056" y="2398775"/>
                  </a:lnTo>
                  <a:lnTo>
                    <a:pt x="2005584" y="2398776"/>
                  </a:lnTo>
                  <a:lnTo>
                    <a:pt x="2004060" y="2401823"/>
                  </a:lnTo>
                  <a:close/>
                </a:path>
                <a:path w="8555990" h="2402204">
                  <a:moveTo>
                    <a:pt x="1944624" y="2401823"/>
                  </a:moveTo>
                  <a:lnTo>
                    <a:pt x="1914143" y="2401823"/>
                  </a:lnTo>
                  <a:lnTo>
                    <a:pt x="1912620" y="2398775"/>
                  </a:lnTo>
                  <a:lnTo>
                    <a:pt x="1946148" y="2398776"/>
                  </a:lnTo>
                  <a:lnTo>
                    <a:pt x="1944624" y="2401823"/>
                  </a:lnTo>
                  <a:close/>
                </a:path>
                <a:path w="8555990" h="2402204">
                  <a:moveTo>
                    <a:pt x="1886711" y="2401823"/>
                  </a:moveTo>
                  <a:lnTo>
                    <a:pt x="1856232" y="2401823"/>
                  </a:lnTo>
                  <a:lnTo>
                    <a:pt x="1854708" y="2398775"/>
                  </a:lnTo>
                  <a:lnTo>
                    <a:pt x="1888235" y="2398776"/>
                  </a:lnTo>
                  <a:lnTo>
                    <a:pt x="1886711" y="2401823"/>
                  </a:lnTo>
                  <a:close/>
                </a:path>
                <a:path w="8555990" h="2402204">
                  <a:moveTo>
                    <a:pt x="1828800" y="2401823"/>
                  </a:moveTo>
                  <a:lnTo>
                    <a:pt x="1796795" y="2401823"/>
                  </a:lnTo>
                  <a:lnTo>
                    <a:pt x="1796795" y="2398775"/>
                  </a:lnTo>
                  <a:lnTo>
                    <a:pt x="1830324" y="2398776"/>
                  </a:lnTo>
                  <a:lnTo>
                    <a:pt x="1828800" y="2401823"/>
                  </a:lnTo>
                  <a:close/>
                </a:path>
                <a:path w="8555990" h="2402204">
                  <a:moveTo>
                    <a:pt x="1769364" y="2401823"/>
                  </a:moveTo>
                  <a:lnTo>
                    <a:pt x="1738884" y="2401823"/>
                  </a:lnTo>
                  <a:lnTo>
                    <a:pt x="1737360" y="2398775"/>
                  </a:lnTo>
                  <a:lnTo>
                    <a:pt x="1770887" y="2398776"/>
                  </a:lnTo>
                  <a:lnTo>
                    <a:pt x="1769364" y="2401823"/>
                  </a:lnTo>
                  <a:close/>
                </a:path>
                <a:path w="8555990" h="2402204">
                  <a:moveTo>
                    <a:pt x="1711451" y="2401823"/>
                  </a:moveTo>
                  <a:lnTo>
                    <a:pt x="1680972" y="2401823"/>
                  </a:lnTo>
                  <a:lnTo>
                    <a:pt x="1679448" y="2398775"/>
                  </a:lnTo>
                  <a:lnTo>
                    <a:pt x="1712976" y="2398776"/>
                  </a:lnTo>
                  <a:lnTo>
                    <a:pt x="1711451" y="2401823"/>
                  </a:lnTo>
                  <a:close/>
                </a:path>
                <a:path w="8555990" h="2402204">
                  <a:moveTo>
                    <a:pt x="1653540" y="2401823"/>
                  </a:moveTo>
                  <a:lnTo>
                    <a:pt x="1621535" y="2401823"/>
                  </a:lnTo>
                  <a:lnTo>
                    <a:pt x="1620012" y="2398775"/>
                  </a:lnTo>
                  <a:lnTo>
                    <a:pt x="1653540" y="2398775"/>
                  </a:lnTo>
                  <a:lnTo>
                    <a:pt x="1653540" y="2401823"/>
                  </a:lnTo>
                  <a:close/>
                </a:path>
                <a:path w="8555990" h="2402204">
                  <a:moveTo>
                    <a:pt x="1594103" y="2401823"/>
                  </a:moveTo>
                  <a:lnTo>
                    <a:pt x="1563624" y="2401823"/>
                  </a:lnTo>
                  <a:lnTo>
                    <a:pt x="1562100" y="2398775"/>
                  </a:lnTo>
                  <a:lnTo>
                    <a:pt x="1595627" y="2398776"/>
                  </a:lnTo>
                  <a:lnTo>
                    <a:pt x="1594103" y="2401823"/>
                  </a:lnTo>
                  <a:close/>
                </a:path>
                <a:path w="8555990" h="2402204">
                  <a:moveTo>
                    <a:pt x="1536192" y="2401823"/>
                  </a:moveTo>
                  <a:lnTo>
                    <a:pt x="1504187" y="2401823"/>
                  </a:lnTo>
                  <a:lnTo>
                    <a:pt x="1504187" y="2398775"/>
                  </a:lnTo>
                  <a:lnTo>
                    <a:pt x="1537716" y="2398776"/>
                  </a:lnTo>
                  <a:lnTo>
                    <a:pt x="1536192" y="2401823"/>
                  </a:lnTo>
                  <a:close/>
                </a:path>
                <a:path w="8555990" h="2402204">
                  <a:moveTo>
                    <a:pt x="1478279" y="2401823"/>
                  </a:moveTo>
                  <a:lnTo>
                    <a:pt x="1446276" y="2401823"/>
                  </a:lnTo>
                  <a:lnTo>
                    <a:pt x="1444752" y="2398775"/>
                  </a:lnTo>
                  <a:lnTo>
                    <a:pt x="1478279" y="2398775"/>
                  </a:lnTo>
                  <a:lnTo>
                    <a:pt x="1478279" y="2401823"/>
                  </a:lnTo>
                  <a:close/>
                </a:path>
                <a:path w="8555990" h="2402204">
                  <a:moveTo>
                    <a:pt x="1418843" y="2401823"/>
                  </a:moveTo>
                  <a:lnTo>
                    <a:pt x="1388364" y="2401823"/>
                  </a:lnTo>
                  <a:lnTo>
                    <a:pt x="1386840" y="2398775"/>
                  </a:lnTo>
                  <a:lnTo>
                    <a:pt x="1420367" y="2398776"/>
                  </a:lnTo>
                  <a:lnTo>
                    <a:pt x="1418843" y="2401823"/>
                  </a:lnTo>
                  <a:close/>
                </a:path>
                <a:path w="8555990" h="2402204">
                  <a:moveTo>
                    <a:pt x="1360931" y="2401823"/>
                  </a:moveTo>
                  <a:lnTo>
                    <a:pt x="1328927" y="2401823"/>
                  </a:lnTo>
                  <a:lnTo>
                    <a:pt x="1328927" y="2398775"/>
                  </a:lnTo>
                  <a:lnTo>
                    <a:pt x="1362455" y="2398776"/>
                  </a:lnTo>
                  <a:lnTo>
                    <a:pt x="1360931" y="2401823"/>
                  </a:lnTo>
                  <a:close/>
                </a:path>
                <a:path w="8555990" h="2402204">
                  <a:moveTo>
                    <a:pt x="1301496" y="2401823"/>
                  </a:moveTo>
                  <a:lnTo>
                    <a:pt x="1271016" y="2401823"/>
                  </a:lnTo>
                  <a:lnTo>
                    <a:pt x="1269492" y="2398775"/>
                  </a:lnTo>
                  <a:lnTo>
                    <a:pt x="1303020" y="2398776"/>
                  </a:lnTo>
                  <a:lnTo>
                    <a:pt x="1301496" y="2401823"/>
                  </a:lnTo>
                  <a:close/>
                </a:path>
                <a:path w="8555990" h="2402204">
                  <a:moveTo>
                    <a:pt x="1243584" y="2401823"/>
                  </a:moveTo>
                  <a:lnTo>
                    <a:pt x="1213104" y="2401823"/>
                  </a:lnTo>
                  <a:lnTo>
                    <a:pt x="1211580" y="2398775"/>
                  </a:lnTo>
                  <a:lnTo>
                    <a:pt x="1245108" y="2398776"/>
                  </a:lnTo>
                  <a:lnTo>
                    <a:pt x="1243584" y="2401823"/>
                  </a:lnTo>
                  <a:close/>
                </a:path>
                <a:path w="8555990" h="2402204">
                  <a:moveTo>
                    <a:pt x="1185671" y="2401823"/>
                  </a:moveTo>
                  <a:lnTo>
                    <a:pt x="1153667" y="2401823"/>
                  </a:lnTo>
                  <a:lnTo>
                    <a:pt x="1153667" y="2398775"/>
                  </a:lnTo>
                  <a:lnTo>
                    <a:pt x="1185671" y="2398775"/>
                  </a:lnTo>
                  <a:lnTo>
                    <a:pt x="1185671" y="2401823"/>
                  </a:lnTo>
                  <a:close/>
                </a:path>
                <a:path w="8555990" h="2402204">
                  <a:moveTo>
                    <a:pt x="1126235" y="2401823"/>
                  </a:moveTo>
                  <a:lnTo>
                    <a:pt x="1095755" y="2401823"/>
                  </a:lnTo>
                  <a:lnTo>
                    <a:pt x="1094232" y="2398775"/>
                  </a:lnTo>
                  <a:lnTo>
                    <a:pt x="1127759" y="2398776"/>
                  </a:lnTo>
                  <a:lnTo>
                    <a:pt x="1126235" y="2401823"/>
                  </a:lnTo>
                  <a:close/>
                </a:path>
                <a:path w="8555990" h="2402204">
                  <a:moveTo>
                    <a:pt x="1068324" y="2401823"/>
                  </a:moveTo>
                  <a:lnTo>
                    <a:pt x="1037843" y="2401823"/>
                  </a:lnTo>
                  <a:lnTo>
                    <a:pt x="1036320" y="2398775"/>
                  </a:lnTo>
                  <a:lnTo>
                    <a:pt x="1069847" y="2398776"/>
                  </a:lnTo>
                  <a:lnTo>
                    <a:pt x="1068324" y="2401823"/>
                  </a:lnTo>
                  <a:close/>
                </a:path>
                <a:path w="8555990" h="2402204">
                  <a:moveTo>
                    <a:pt x="1010412" y="2401823"/>
                  </a:moveTo>
                  <a:lnTo>
                    <a:pt x="978408" y="2401823"/>
                  </a:lnTo>
                  <a:lnTo>
                    <a:pt x="976884" y="2398775"/>
                  </a:lnTo>
                  <a:lnTo>
                    <a:pt x="1010412" y="2398775"/>
                  </a:lnTo>
                  <a:lnTo>
                    <a:pt x="1010412" y="2401823"/>
                  </a:lnTo>
                  <a:close/>
                </a:path>
                <a:path w="8555990" h="2402204">
                  <a:moveTo>
                    <a:pt x="950975" y="2401823"/>
                  </a:moveTo>
                  <a:lnTo>
                    <a:pt x="920496" y="2401823"/>
                  </a:lnTo>
                  <a:lnTo>
                    <a:pt x="918972" y="2398775"/>
                  </a:lnTo>
                  <a:lnTo>
                    <a:pt x="952500" y="2398776"/>
                  </a:lnTo>
                  <a:lnTo>
                    <a:pt x="950975" y="2401823"/>
                  </a:lnTo>
                  <a:close/>
                </a:path>
                <a:path w="8555990" h="2402204">
                  <a:moveTo>
                    <a:pt x="893063" y="2401823"/>
                  </a:moveTo>
                  <a:lnTo>
                    <a:pt x="861059" y="2401823"/>
                  </a:lnTo>
                  <a:lnTo>
                    <a:pt x="861059" y="2398775"/>
                  </a:lnTo>
                  <a:lnTo>
                    <a:pt x="894588" y="2398776"/>
                  </a:lnTo>
                  <a:lnTo>
                    <a:pt x="893063" y="2401823"/>
                  </a:lnTo>
                  <a:close/>
                </a:path>
                <a:path w="8555990" h="2402204">
                  <a:moveTo>
                    <a:pt x="835151" y="2401823"/>
                  </a:moveTo>
                  <a:lnTo>
                    <a:pt x="803147" y="2401823"/>
                  </a:lnTo>
                  <a:lnTo>
                    <a:pt x="801624" y="2398775"/>
                  </a:lnTo>
                  <a:lnTo>
                    <a:pt x="835151" y="2398775"/>
                  </a:lnTo>
                  <a:lnTo>
                    <a:pt x="835151" y="2401823"/>
                  </a:lnTo>
                  <a:close/>
                </a:path>
                <a:path w="8555990" h="2402204">
                  <a:moveTo>
                    <a:pt x="775716" y="2401823"/>
                  </a:moveTo>
                  <a:lnTo>
                    <a:pt x="745235" y="2401823"/>
                  </a:lnTo>
                  <a:lnTo>
                    <a:pt x="743712" y="2398775"/>
                  </a:lnTo>
                  <a:lnTo>
                    <a:pt x="777239" y="2398776"/>
                  </a:lnTo>
                  <a:lnTo>
                    <a:pt x="775716" y="2401823"/>
                  </a:lnTo>
                  <a:close/>
                </a:path>
                <a:path w="8555990" h="2402204">
                  <a:moveTo>
                    <a:pt x="717804" y="2401823"/>
                  </a:moveTo>
                  <a:lnTo>
                    <a:pt x="685800" y="2401823"/>
                  </a:lnTo>
                  <a:lnTo>
                    <a:pt x="685800" y="2398775"/>
                  </a:lnTo>
                  <a:lnTo>
                    <a:pt x="719327" y="2398776"/>
                  </a:lnTo>
                  <a:lnTo>
                    <a:pt x="717804" y="2401823"/>
                  </a:lnTo>
                  <a:close/>
                </a:path>
                <a:path w="8555990" h="2402204">
                  <a:moveTo>
                    <a:pt x="658367" y="2401823"/>
                  </a:moveTo>
                  <a:lnTo>
                    <a:pt x="627887" y="2401823"/>
                  </a:lnTo>
                  <a:lnTo>
                    <a:pt x="626364" y="2398775"/>
                  </a:lnTo>
                  <a:lnTo>
                    <a:pt x="659892" y="2398776"/>
                  </a:lnTo>
                  <a:lnTo>
                    <a:pt x="658367" y="2401823"/>
                  </a:lnTo>
                  <a:close/>
                </a:path>
                <a:path w="8555990" h="2402204">
                  <a:moveTo>
                    <a:pt x="600455" y="2401823"/>
                  </a:moveTo>
                  <a:lnTo>
                    <a:pt x="569975" y="2401823"/>
                  </a:lnTo>
                  <a:lnTo>
                    <a:pt x="568452" y="2398775"/>
                  </a:lnTo>
                  <a:lnTo>
                    <a:pt x="601979" y="2398776"/>
                  </a:lnTo>
                  <a:lnTo>
                    <a:pt x="600455" y="2401823"/>
                  </a:lnTo>
                  <a:close/>
                </a:path>
                <a:path w="8555990" h="2402204">
                  <a:moveTo>
                    <a:pt x="542543" y="2401823"/>
                  </a:moveTo>
                  <a:lnTo>
                    <a:pt x="510539" y="2401823"/>
                  </a:lnTo>
                  <a:lnTo>
                    <a:pt x="510539" y="2398775"/>
                  </a:lnTo>
                  <a:lnTo>
                    <a:pt x="542543" y="2398775"/>
                  </a:lnTo>
                  <a:lnTo>
                    <a:pt x="542543" y="2401823"/>
                  </a:lnTo>
                  <a:close/>
                </a:path>
                <a:path w="8555990" h="2402204">
                  <a:moveTo>
                    <a:pt x="483108" y="2401823"/>
                  </a:moveTo>
                  <a:lnTo>
                    <a:pt x="452627" y="2401823"/>
                  </a:lnTo>
                  <a:lnTo>
                    <a:pt x="451104" y="2398775"/>
                  </a:lnTo>
                  <a:lnTo>
                    <a:pt x="484631" y="2398776"/>
                  </a:lnTo>
                  <a:lnTo>
                    <a:pt x="483108" y="2401823"/>
                  </a:lnTo>
                  <a:close/>
                </a:path>
                <a:path w="8555990" h="2402204">
                  <a:moveTo>
                    <a:pt x="425196" y="2401823"/>
                  </a:moveTo>
                  <a:lnTo>
                    <a:pt x="394716" y="2401823"/>
                  </a:lnTo>
                  <a:lnTo>
                    <a:pt x="393192" y="2398775"/>
                  </a:lnTo>
                  <a:lnTo>
                    <a:pt x="426720" y="2398776"/>
                  </a:lnTo>
                  <a:lnTo>
                    <a:pt x="425196" y="2401823"/>
                  </a:lnTo>
                  <a:close/>
                </a:path>
                <a:path w="8555990" h="2402204">
                  <a:moveTo>
                    <a:pt x="367283" y="2401823"/>
                  </a:moveTo>
                  <a:lnTo>
                    <a:pt x="335279" y="2401823"/>
                  </a:lnTo>
                  <a:lnTo>
                    <a:pt x="333756" y="2398775"/>
                  </a:lnTo>
                  <a:lnTo>
                    <a:pt x="367283" y="2398775"/>
                  </a:lnTo>
                  <a:lnTo>
                    <a:pt x="367283" y="2401823"/>
                  </a:lnTo>
                  <a:close/>
                </a:path>
                <a:path w="8555990" h="2402204">
                  <a:moveTo>
                    <a:pt x="307847" y="2401823"/>
                  </a:moveTo>
                  <a:lnTo>
                    <a:pt x="277367" y="2401823"/>
                  </a:lnTo>
                  <a:lnTo>
                    <a:pt x="275844" y="2398775"/>
                  </a:lnTo>
                  <a:lnTo>
                    <a:pt x="309371" y="2398776"/>
                  </a:lnTo>
                  <a:lnTo>
                    <a:pt x="307847" y="2401823"/>
                  </a:lnTo>
                  <a:close/>
                </a:path>
                <a:path w="8555990" h="2402204">
                  <a:moveTo>
                    <a:pt x="249935" y="2401823"/>
                  </a:moveTo>
                  <a:lnTo>
                    <a:pt x="217931" y="2401823"/>
                  </a:lnTo>
                  <a:lnTo>
                    <a:pt x="217931" y="2398775"/>
                  </a:lnTo>
                  <a:lnTo>
                    <a:pt x="251459" y="2398776"/>
                  </a:lnTo>
                  <a:lnTo>
                    <a:pt x="249935" y="2401823"/>
                  </a:lnTo>
                  <a:close/>
                </a:path>
                <a:path w="8555990" h="2402204">
                  <a:moveTo>
                    <a:pt x="190500" y="2401823"/>
                  </a:moveTo>
                  <a:lnTo>
                    <a:pt x="160020" y="2401823"/>
                  </a:lnTo>
                  <a:lnTo>
                    <a:pt x="158496" y="2398775"/>
                  </a:lnTo>
                  <a:lnTo>
                    <a:pt x="192024" y="2398776"/>
                  </a:lnTo>
                  <a:lnTo>
                    <a:pt x="190500" y="2401823"/>
                  </a:lnTo>
                  <a:close/>
                </a:path>
                <a:path w="8555990" h="2402204">
                  <a:moveTo>
                    <a:pt x="132587" y="2401823"/>
                  </a:moveTo>
                  <a:lnTo>
                    <a:pt x="102107" y="2401823"/>
                  </a:lnTo>
                  <a:lnTo>
                    <a:pt x="100584" y="2398775"/>
                  </a:lnTo>
                  <a:lnTo>
                    <a:pt x="134111" y="2398776"/>
                  </a:lnTo>
                  <a:lnTo>
                    <a:pt x="132587" y="2401823"/>
                  </a:lnTo>
                  <a:close/>
                </a:path>
                <a:path w="8555990" h="2402204">
                  <a:moveTo>
                    <a:pt x="74675" y="2401823"/>
                  </a:moveTo>
                  <a:lnTo>
                    <a:pt x="42671" y="2401823"/>
                  </a:lnTo>
                  <a:lnTo>
                    <a:pt x="42671" y="2398775"/>
                  </a:lnTo>
                  <a:lnTo>
                    <a:pt x="76200" y="2398776"/>
                  </a:lnTo>
                  <a:lnTo>
                    <a:pt x="74675" y="2401823"/>
                  </a:lnTo>
                  <a:close/>
                </a:path>
                <a:path w="8555990" h="2402204">
                  <a:moveTo>
                    <a:pt x="8552688" y="91439"/>
                  </a:moveTo>
                  <a:lnTo>
                    <a:pt x="8552688" y="57912"/>
                  </a:lnTo>
                  <a:lnTo>
                    <a:pt x="8555736" y="59435"/>
                  </a:lnTo>
                  <a:lnTo>
                    <a:pt x="8555736" y="89916"/>
                  </a:lnTo>
                  <a:lnTo>
                    <a:pt x="8552688" y="91439"/>
                  </a:lnTo>
                  <a:close/>
                </a:path>
                <a:path w="8555990" h="2402204">
                  <a:moveTo>
                    <a:pt x="8552688" y="149351"/>
                  </a:moveTo>
                  <a:lnTo>
                    <a:pt x="8552688" y="115824"/>
                  </a:lnTo>
                  <a:lnTo>
                    <a:pt x="8555736" y="117347"/>
                  </a:lnTo>
                  <a:lnTo>
                    <a:pt x="8555736" y="147828"/>
                  </a:lnTo>
                  <a:lnTo>
                    <a:pt x="8552688" y="149351"/>
                  </a:lnTo>
                  <a:close/>
                </a:path>
                <a:path w="8555990" h="2402204">
                  <a:moveTo>
                    <a:pt x="8552688" y="208787"/>
                  </a:moveTo>
                  <a:lnTo>
                    <a:pt x="8552688" y="175259"/>
                  </a:lnTo>
                  <a:lnTo>
                    <a:pt x="8555736" y="175259"/>
                  </a:lnTo>
                  <a:lnTo>
                    <a:pt x="8555736" y="207263"/>
                  </a:lnTo>
                  <a:lnTo>
                    <a:pt x="8552688" y="208787"/>
                  </a:lnTo>
                  <a:close/>
                </a:path>
                <a:path w="8555990" h="2402204">
                  <a:moveTo>
                    <a:pt x="8552688" y="266699"/>
                  </a:moveTo>
                  <a:lnTo>
                    <a:pt x="8552688" y="233172"/>
                  </a:lnTo>
                  <a:lnTo>
                    <a:pt x="8555736" y="234695"/>
                  </a:lnTo>
                  <a:lnTo>
                    <a:pt x="8555736" y="265175"/>
                  </a:lnTo>
                  <a:lnTo>
                    <a:pt x="8552688" y="266699"/>
                  </a:lnTo>
                  <a:close/>
                </a:path>
                <a:path w="8555990" h="2402204">
                  <a:moveTo>
                    <a:pt x="8555736" y="324612"/>
                  </a:moveTo>
                  <a:lnTo>
                    <a:pt x="8552688" y="324612"/>
                  </a:lnTo>
                  <a:lnTo>
                    <a:pt x="8552688" y="291084"/>
                  </a:lnTo>
                  <a:lnTo>
                    <a:pt x="8555736" y="292608"/>
                  </a:lnTo>
                  <a:lnTo>
                    <a:pt x="8555736" y="324612"/>
                  </a:lnTo>
                  <a:close/>
                </a:path>
                <a:path w="8555990" h="2402204">
                  <a:moveTo>
                    <a:pt x="8552688" y="384047"/>
                  </a:moveTo>
                  <a:lnTo>
                    <a:pt x="8552688" y="350520"/>
                  </a:lnTo>
                  <a:lnTo>
                    <a:pt x="8555736" y="352043"/>
                  </a:lnTo>
                  <a:lnTo>
                    <a:pt x="8555736" y="382524"/>
                  </a:lnTo>
                  <a:lnTo>
                    <a:pt x="8552688" y="384047"/>
                  </a:lnTo>
                  <a:close/>
                </a:path>
                <a:path w="8555990" h="2402204">
                  <a:moveTo>
                    <a:pt x="8552688" y="441959"/>
                  </a:moveTo>
                  <a:lnTo>
                    <a:pt x="8552688" y="408432"/>
                  </a:lnTo>
                  <a:lnTo>
                    <a:pt x="8555736" y="409955"/>
                  </a:lnTo>
                  <a:lnTo>
                    <a:pt x="8555736" y="440435"/>
                  </a:lnTo>
                  <a:lnTo>
                    <a:pt x="8552688" y="441959"/>
                  </a:lnTo>
                  <a:close/>
                </a:path>
                <a:path w="8555990" h="2402204">
                  <a:moveTo>
                    <a:pt x="8555736" y="499871"/>
                  </a:moveTo>
                  <a:lnTo>
                    <a:pt x="8552688" y="499871"/>
                  </a:lnTo>
                  <a:lnTo>
                    <a:pt x="8552688" y="467867"/>
                  </a:lnTo>
                  <a:lnTo>
                    <a:pt x="8555736" y="467867"/>
                  </a:lnTo>
                  <a:lnTo>
                    <a:pt x="8555736" y="499871"/>
                  </a:lnTo>
                  <a:close/>
                </a:path>
                <a:path w="8555990" h="2402204">
                  <a:moveTo>
                    <a:pt x="8552688" y="559307"/>
                  </a:moveTo>
                  <a:lnTo>
                    <a:pt x="8552688" y="525780"/>
                  </a:lnTo>
                  <a:lnTo>
                    <a:pt x="8555736" y="527304"/>
                  </a:lnTo>
                  <a:lnTo>
                    <a:pt x="8555736" y="557783"/>
                  </a:lnTo>
                  <a:lnTo>
                    <a:pt x="8552688" y="559307"/>
                  </a:lnTo>
                  <a:close/>
                </a:path>
                <a:path w="8555990" h="2402204">
                  <a:moveTo>
                    <a:pt x="8552688" y="617219"/>
                  </a:moveTo>
                  <a:lnTo>
                    <a:pt x="8552688" y="583692"/>
                  </a:lnTo>
                  <a:lnTo>
                    <a:pt x="8555736" y="585216"/>
                  </a:lnTo>
                  <a:lnTo>
                    <a:pt x="8555736" y="615696"/>
                  </a:lnTo>
                  <a:lnTo>
                    <a:pt x="8552688" y="617219"/>
                  </a:lnTo>
                  <a:close/>
                </a:path>
                <a:path w="8555990" h="2402204">
                  <a:moveTo>
                    <a:pt x="8552688" y="676655"/>
                  </a:moveTo>
                  <a:lnTo>
                    <a:pt x="8552688" y="643128"/>
                  </a:lnTo>
                  <a:lnTo>
                    <a:pt x="8555736" y="643128"/>
                  </a:lnTo>
                  <a:lnTo>
                    <a:pt x="8555736" y="675131"/>
                  </a:lnTo>
                  <a:lnTo>
                    <a:pt x="8552688" y="676655"/>
                  </a:lnTo>
                  <a:close/>
                </a:path>
                <a:path w="8555990" h="2402204">
                  <a:moveTo>
                    <a:pt x="8552688" y="734567"/>
                  </a:moveTo>
                  <a:lnTo>
                    <a:pt x="8552688" y="701040"/>
                  </a:lnTo>
                  <a:lnTo>
                    <a:pt x="8555736" y="702563"/>
                  </a:lnTo>
                  <a:lnTo>
                    <a:pt x="8555736" y="733043"/>
                  </a:lnTo>
                  <a:lnTo>
                    <a:pt x="8552688" y="734567"/>
                  </a:lnTo>
                  <a:close/>
                </a:path>
                <a:path w="8555990" h="2402204">
                  <a:moveTo>
                    <a:pt x="8555736" y="792479"/>
                  </a:moveTo>
                  <a:lnTo>
                    <a:pt x="8552688" y="792479"/>
                  </a:lnTo>
                  <a:lnTo>
                    <a:pt x="8552688" y="758952"/>
                  </a:lnTo>
                  <a:lnTo>
                    <a:pt x="8555736" y="760476"/>
                  </a:lnTo>
                  <a:lnTo>
                    <a:pt x="8555736" y="792479"/>
                  </a:lnTo>
                  <a:close/>
                </a:path>
                <a:path w="8555990" h="2402204">
                  <a:moveTo>
                    <a:pt x="8552688" y="851915"/>
                  </a:moveTo>
                  <a:lnTo>
                    <a:pt x="8552688" y="818388"/>
                  </a:lnTo>
                  <a:lnTo>
                    <a:pt x="8555736" y="818388"/>
                  </a:lnTo>
                  <a:lnTo>
                    <a:pt x="8555736" y="850391"/>
                  </a:lnTo>
                  <a:lnTo>
                    <a:pt x="8552688" y="851915"/>
                  </a:lnTo>
                  <a:close/>
                </a:path>
                <a:path w="8555990" h="2402204">
                  <a:moveTo>
                    <a:pt x="8552688" y="909827"/>
                  </a:moveTo>
                  <a:lnTo>
                    <a:pt x="8552688" y="876300"/>
                  </a:lnTo>
                  <a:lnTo>
                    <a:pt x="8555736" y="877823"/>
                  </a:lnTo>
                  <a:lnTo>
                    <a:pt x="8555736" y="908304"/>
                  </a:lnTo>
                  <a:lnTo>
                    <a:pt x="8552688" y="909827"/>
                  </a:lnTo>
                  <a:close/>
                </a:path>
                <a:path w="8555990" h="2402204">
                  <a:moveTo>
                    <a:pt x="8555736" y="967739"/>
                  </a:moveTo>
                  <a:lnTo>
                    <a:pt x="8552688" y="967739"/>
                  </a:lnTo>
                  <a:lnTo>
                    <a:pt x="8552688" y="934212"/>
                  </a:lnTo>
                  <a:lnTo>
                    <a:pt x="8555736" y="935736"/>
                  </a:lnTo>
                  <a:lnTo>
                    <a:pt x="8555736" y="967739"/>
                  </a:lnTo>
                  <a:close/>
                </a:path>
                <a:path w="8555990" h="2402204">
                  <a:moveTo>
                    <a:pt x="8552688" y="1027176"/>
                  </a:moveTo>
                  <a:lnTo>
                    <a:pt x="8552688" y="993648"/>
                  </a:lnTo>
                  <a:lnTo>
                    <a:pt x="8555736" y="995171"/>
                  </a:lnTo>
                  <a:lnTo>
                    <a:pt x="8555736" y="1025652"/>
                  </a:lnTo>
                  <a:lnTo>
                    <a:pt x="8552688" y="1027176"/>
                  </a:lnTo>
                  <a:close/>
                </a:path>
                <a:path w="8555990" h="2402204">
                  <a:moveTo>
                    <a:pt x="8552688" y="1085087"/>
                  </a:moveTo>
                  <a:lnTo>
                    <a:pt x="8552688" y="1051560"/>
                  </a:lnTo>
                  <a:lnTo>
                    <a:pt x="8555736" y="1053083"/>
                  </a:lnTo>
                  <a:lnTo>
                    <a:pt x="8555736" y="1083563"/>
                  </a:lnTo>
                  <a:lnTo>
                    <a:pt x="8552688" y="1085087"/>
                  </a:lnTo>
                  <a:close/>
                </a:path>
                <a:path w="8555990" h="2402204">
                  <a:moveTo>
                    <a:pt x="8555736" y="1142999"/>
                  </a:moveTo>
                  <a:lnTo>
                    <a:pt x="8552688" y="1142999"/>
                  </a:lnTo>
                  <a:lnTo>
                    <a:pt x="8552688" y="1110996"/>
                  </a:lnTo>
                  <a:lnTo>
                    <a:pt x="8555736" y="1110996"/>
                  </a:lnTo>
                  <a:lnTo>
                    <a:pt x="8555736" y="1142999"/>
                  </a:lnTo>
                  <a:close/>
                </a:path>
                <a:path w="8555990" h="2402204">
                  <a:moveTo>
                    <a:pt x="8552688" y="1202435"/>
                  </a:moveTo>
                  <a:lnTo>
                    <a:pt x="8552688" y="1168908"/>
                  </a:lnTo>
                  <a:lnTo>
                    <a:pt x="8555736" y="1170431"/>
                  </a:lnTo>
                  <a:lnTo>
                    <a:pt x="8555736" y="1200912"/>
                  </a:lnTo>
                  <a:lnTo>
                    <a:pt x="8552688" y="1202435"/>
                  </a:lnTo>
                  <a:close/>
                </a:path>
                <a:path w="8555990" h="2402204">
                  <a:moveTo>
                    <a:pt x="8552688" y="1260347"/>
                  </a:moveTo>
                  <a:lnTo>
                    <a:pt x="8552688" y="1226820"/>
                  </a:lnTo>
                  <a:lnTo>
                    <a:pt x="8555736" y="1228344"/>
                  </a:lnTo>
                  <a:lnTo>
                    <a:pt x="8555736" y="1258823"/>
                  </a:lnTo>
                  <a:lnTo>
                    <a:pt x="8552688" y="1260347"/>
                  </a:lnTo>
                  <a:close/>
                </a:path>
                <a:path w="8555990" h="2402204">
                  <a:moveTo>
                    <a:pt x="8552688" y="1319783"/>
                  </a:moveTo>
                  <a:lnTo>
                    <a:pt x="8552688" y="1286255"/>
                  </a:lnTo>
                  <a:lnTo>
                    <a:pt x="8555736" y="1286255"/>
                  </a:lnTo>
                  <a:lnTo>
                    <a:pt x="8555736" y="1318260"/>
                  </a:lnTo>
                  <a:lnTo>
                    <a:pt x="8552688" y="1319783"/>
                  </a:lnTo>
                  <a:close/>
                </a:path>
                <a:path w="8555990" h="2402204">
                  <a:moveTo>
                    <a:pt x="8552688" y="1377695"/>
                  </a:moveTo>
                  <a:lnTo>
                    <a:pt x="8552688" y="1344168"/>
                  </a:lnTo>
                  <a:lnTo>
                    <a:pt x="8555736" y="1345691"/>
                  </a:lnTo>
                  <a:lnTo>
                    <a:pt x="8555736" y="1376172"/>
                  </a:lnTo>
                  <a:lnTo>
                    <a:pt x="8552688" y="1377695"/>
                  </a:lnTo>
                  <a:close/>
                </a:path>
                <a:path w="8555990" h="2402204">
                  <a:moveTo>
                    <a:pt x="8555736" y="1435607"/>
                  </a:moveTo>
                  <a:lnTo>
                    <a:pt x="8552688" y="1435607"/>
                  </a:lnTo>
                  <a:lnTo>
                    <a:pt x="8552688" y="1402080"/>
                  </a:lnTo>
                  <a:lnTo>
                    <a:pt x="8555736" y="1403604"/>
                  </a:lnTo>
                  <a:lnTo>
                    <a:pt x="8555736" y="1435607"/>
                  </a:lnTo>
                  <a:close/>
                </a:path>
                <a:path w="8555990" h="2402204">
                  <a:moveTo>
                    <a:pt x="8552688" y="1495043"/>
                  </a:moveTo>
                  <a:lnTo>
                    <a:pt x="8552688" y="1461515"/>
                  </a:lnTo>
                  <a:lnTo>
                    <a:pt x="8555736" y="1461515"/>
                  </a:lnTo>
                  <a:lnTo>
                    <a:pt x="8555736" y="1493520"/>
                  </a:lnTo>
                  <a:lnTo>
                    <a:pt x="8552688" y="1495043"/>
                  </a:lnTo>
                  <a:close/>
                </a:path>
                <a:path w="8555990" h="2402204">
                  <a:moveTo>
                    <a:pt x="8552688" y="1552955"/>
                  </a:moveTo>
                  <a:lnTo>
                    <a:pt x="8552688" y="1519428"/>
                  </a:lnTo>
                  <a:lnTo>
                    <a:pt x="8555736" y="1520952"/>
                  </a:lnTo>
                  <a:lnTo>
                    <a:pt x="8555736" y="1551431"/>
                  </a:lnTo>
                  <a:lnTo>
                    <a:pt x="8552688" y="1552955"/>
                  </a:lnTo>
                  <a:close/>
                </a:path>
                <a:path w="8555990" h="2402204">
                  <a:moveTo>
                    <a:pt x="8555736" y="1610868"/>
                  </a:moveTo>
                  <a:lnTo>
                    <a:pt x="8552688" y="1610868"/>
                  </a:lnTo>
                  <a:lnTo>
                    <a:pt x="8552688" y="1577340"/>
                  </a:lnTo>
                  <a:lnTo>
                    <a:pt x="8555736" y="1578863"/>
                  </a:lnTo>
                  <a:lnTo>
                    <a:pt x="8555736" y="1610868"/>
                  </a:lnTo>
                  <a:close/>
                </a:path>
                <a:path w="8555990" h="2402204">
                  <a:moveTo>
                    <a:pt x="8552688" y="1670303"/>
                  </a:moveTo>
                  <a:lnTo>
                    <a:pt x="8552688" y="1636776"/>
                  </a:lnTo>
                  <a:lnTo>
                    <a:pt x="8555736" y="1638299"/>
                  </a:lnTo>
                  <a:lnTo>
                    <a:pt x="8555736" y="1668780"/>
                  </a:lnTo>
                  <a:lnTo>
                    <a:pt x="8552688" y="1670303"/>
                  </a:lnTo>
                  <a:close/>
                </a:path>
                <a:path w="8555990" h="2402204">
                  <a:moveTo>
                    <a:pt x="8552688" y="1728215"/>
                  </a:moveTo>
                  <a:lnTo>
                    <a:pt x="8552688" y="1694688"/>
                  </a:lnTo>
                  <a:lnTo>
                    <a:pt x="8555736" y="1696212"/>
                  </a:lnTo>
                  <a:lnTo>
                    <a:pt x="8555736" y="1726691"/>
                  </a:lnTo>
                  <a:lnTo>
                    <a:pt x="8552688" y="1728215"/>
                  </a:lnTo>
                  <a:close/>
                </a:path>
                <a:path w="8555990" h="2402204">
                  <a:moveTo>
                    <a:pt x="8552688" y="1787651"/>
                  </a:moveTo>
                  <a:lnTo>
                    <a:pt x="8552688" y="1754123"/>
                  </a:lnTo>
                  <a:lnTo>
                    <a:pt x="8555736" y="1754123"/>
                  </a:lnTo>
                  <a:lnTo>
                    <a:pt x="8555736" y="1786128"/>
                  </a:lnTo>
                  <a:lnTo>
                    <a:pt x="8552688" y="1787651"/>
                  </a:lnTo>
                  <a:close/>
                </a:path>
                <a:path w="8555990" h="2402204">
                  <a:moveTo>
                    <a:pt x="8552688" y="1845563"/>
                  </a:moveTo>
                  <a:lnTo>
                    <a:pt x="8552688" y="1812036"/>
                  </a:lnTo>
                  <a:lnTo>
                    <a:pt x="8555736" y="1813560"/>
                  </a:lnTo>
                  <a:lnTo>
                    <a:pt x="8555736" y="1844039"/>
                  </a:lnTo>
                  <a:lnTo>
                    <a:pt x="8552688" y="1845563"/>
                  </a:lnTo>
                  <a:close/>
                </a:path>
                <a:path w="8555990" h="2402204">
                  <a:moveTo>
                    <a:pt x="8552688" y="1903476"/>
                  </a:moveTo>
                  <a:lnTo>
                    <a:pt x="8552688" y="1869948"/>
                  </a:lnTo>
                  <a:lnTo>
                    <a:pt x="8555736" y="1871472"/>
                  </a:lnTo>
                  <a:lnTo>
                    <a:pt x="8555736" y="1901952"/>
                  </a:lnTo>
                  <a:lnTo>
                    <a:pt x="8552688" y="1903476"/>
                  </a:lnTo>
                  <a:close/>
                </a:path>
                <a:path w="8555990" h="2402204">
                  <a:moveTo>
                    <a:pt x="8552688" y="1962911"/>
                  </a:moveTo>
                  <a:lnTo>
                    <a:pt x="8552688" y="1929383"/>
                  </a:lnTo>
                  <a:lnTo>
                    <a:pt x="8555736" y="1929383"/>
                  </a:lnTo>
                  <a:lnTo>
                    <a:pt x="8555736" y="1961388"/>
                  </a:lnTo>
                  <a:lnTo>
                    <a:pt x="8552688" y="1962911"/>
                  </a:lnTo>
                  <a:close/>
                </a:path>
                <a:path w="8555990" h="2402204">
                  <a:moveTo>
                    <a:pt x="8552688" y="2020823"/>
                  </a:moveTo>
                  <a:lnTo>
                    <a:pt x="8552688" y="1987296"/>
                  </a:lnTo>
                  <a:lnTo>
                    <a:pt x="8555736" y="1988820"/>
                  </a:lnTo>
                  <a:lnTo>
                    <a:pt x="8555736" y="2019299"/>
                  </a:lnTo>
                  <a:lnTo>
                    <a:pt x="8552688" y="2020823"/>
                  </a:lnTo>
                  <a:close/>
                </a:path>
                <a:path w="8555990" h="2402204">
                  <a:moveTo>
                    <a:pt x="8555736" y="2078736"/>
                  </a:moveTo>
                  <a:lnTo>
                    <a:pt x="8552688" y="2078736"/>
                  </a:lnTo>
                  <a:lnTo>
                    <a:pt x="8552688" y="2045208"/>
                  </a:lnTo>
                  <a:lnTo>
                    <a:pt x="8555736" y="2046731"/>
                  </a:lnTo>
                  <a:lnTo>
                    <a:pt x="8555736" y="2078736"/>
                  </a:lnTo>
                  <a:close/>
                </a:path>
                <a:path w="8555990" h="2402204">
                  <a:moveTo>
                    <a:pt x="8552688" y="2138171"/>
                  </a:moveTo>
                  <a:lnTo>
                    <a:pt x="8552688" y="2104644"/>
                  </a:lnTo>
                  <a:lnTo>
                    <a:pt x="8555736" y="2106168"/>
                  </a:lnTo>
                  <a:lnTo>
                    <a:pt x="8555736" y="2136647"/>
                  </a:lnTo>
                  <a:lnTo>
                    <a:pt x="8552688" y="2138171"/>
                  </a:lnTo>
                  <a:close/>
                </a:path>
                <a:path w="8555990" h="2402204">
                  <a:moveTo>
                    <a:pt x="8552688" y="2196083"/>
                  </a:moveTo>
                  <a:lnTo>
                    <a:pt x="8552688" y="2162556"/>
                  </a:lnTo>
                  <a:lnTo>
                    <a:pt x="8555736" y="2164080"/>
                  </a:lnTo>
                  <a:lnTo>
                    <a:pt x="8555736" y="2194560"/>
                  </a:lnTo>
                  <a:lnTo>
                    <a:pt x="8552688" y="2196083"/>
                  </a:lnTo>
                  <a:close/>
                </a:path>
                <a:path w="8555990" h="2402204">
                  <a:moveTo>
                    <a:pt x="8555736" y="2253996"/>
                  </a:moveTo>
                  <a:lnTo>
                    <a:pt x="8552688" y="2253996"/>
                  </a:lnTo>
                  <a:lnTo>
                    <a:pt x="8552688" y="2221991"/>
                  </a:lnTo>
                  <a:lnTo>
                    <a:pt x="8555736" y="2221991"/>
                  </a:lnTo>
                  <a:lnTo>
                    <a:pt x="8555736" y="2253996"/>
                  </a:lnTo>
                  <a:close/>
                </a:path>
                <a:path w="8555990" h="2402204">
                  <a:moveTo>
                    <a:pt x="8552688" y="2313431"/>
                  </a:moveTo>
                  <a:lnTo>
                    <a:pt x="8552688" y="2279904"/>
                  </a:lnTo>
                  <a:lnTo>
                    <a:pt x="8555736" y="2281428"/>
                  </a:lnTo>
                  <a:lnTo>
                    <a:pt x="8555736" y="2311907"/>
                  </a:lnTo>
                  <a:lnTo>
                    <a:pt x="8552688" y="2313431"/>
                  </a:lnTo>
                  <a:close/>
                </a:path>
                <a:path w="8555990" h="2402204">
                  <a:moveTo>
                    <a:pt x="8552688" y="2371343"/>
                  </a:moveTo>
                  <a:lnTo>
                    <a:pt x="8552688" y="2337816"/>
                  </a:lnTo>
                  <a:lnTo>
                    <a:pt x="8555736" y="2339339"/>
                  </a:lnTo>
                  <a:lnTo>
                    <a:pt x="8555736" y="2369820"/>
                  </a:lnTo>
                  <a:lnTo>
                    <a:pt x="8552688" y="2371343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893C07B0-14CF-04DC-E1E9-380C247E91F7}"/>
                </a:ext>
              </a:extLst>
            </p:cNvPr>
            <p:cNvSpPr/>
            <p:nvPr/>
          </p:nvSpPr>
          <p:spPr>
            <a:xfrm>
              <a:off x="1072895" y="1687067"/>
              <a:ext cx="8548370" cy="2395855"/>
            </a:xfrm>
            <a:custGeom>
              <a:avLst/>
              <a:gdLst/>
              <a:ahLst/>
              <a:cxnLst/>
              <a:rect l="l" t="t" r="r" b="b"/>
              <a:pathLst>
                <a:path w="8548370" h="2395854">
                  <a:moveTo>
                    <a:pt x="8548116" y="2395728"/>
                  </a:moveTo>
                  <a:lnTo>
                    <a:pt x="0" y="2395728"/>
                  </a:lnTo>
                  <a:lnTo>
                    <a:pt x="0" y="0"/>
                  </a:lnTo>
                  <a:lnTo>
                    <a:pt x="8548116" y="0"/>
                  </a:lnTo>
                  <a:lnTo>
                    <a:pt x="8548116" y="23957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0F092A72-5061-0E12-466C-BD6650DB9DD4}"/>
                </a:ext>
              </a:extLst>
            </p:cNvPr>
            <p:cNvSpPr/>
            <p:nvPr/>
          </p:nvSpPr>
          <p:spPr>
            <a:xfrm>
              <a:off x="1068324" y="1684020"/>
              <a:ext cx="8555990" cy="2402205"/>
            </a:xfrm>
            <a:custGeom>
              <a:avLst/>
              <a:gdLst/>
              <a:ahLst/>
              <a:cxnLst/>
              <a:rect l="l" t="t" r="r" b="b"/>
              <a:pathLst>
                <a:path w="8555990" h="2402204">
                  <a:moveTo>
                    <a:pt x="4571" y="2394204"/>
                  </a:moveTo>
                  <a:lnTo>
                    <a:pt x="1523" y="2392680"/>
                  </a:lnTo>
                  <a:lnTo>
                    <a:pt x="0" y="2389631"/>
                  </a:lnTo>
                  <a:lnTo>
                    <a:pt x="0" y="2365247"/>
                  </a:lnTo>
                  <a:lnTo>
                    <a:pt x="1523" y="2362199"/>
                  </a:lnTo>
                  <a:lnTo>
                    <a:pt x="4571" y="2360676"/>
                  </a:lnTo>
                  <a:lnTo>
                    <a:pt x="7619" y="2362199"/>
                  </a:lnTo>
                  <a:lnTo>
                    <a:pt x="9143" y="2365247"/>
                  </a:lnTo>
                  <a:lnTo>
                    <a:pt x="9143" y="2389631"/>
                  </a:lnTo>
                  <a:lnTo>
                    <a:pt x="7619" y="2392680"/>
                  </a:lnTo>
                  <a:lnTo>
                    <a:pt x="4571" y="2394204"/>
                  </a:lnTo>
                  <a:close/>
                </a:path>
                <a:path w="8555990" h="2402204">
                  <a:moveTo>
                    <a:pt x="15239" y="2401823"/>
                  </a:moveTo>
                  <a:lnTo>
                    <a:pt x="1523" y="2401823"/>
                  </a:lnTo>
                  <a:lnTo>
                    <a:pt x="0" y="2398776"/>
                  </a:lnTo>
                  <a:lnTo>
                    <a:pt x="1523" y="2395728"/>
                  </a:lnTo>
                  <a:lnTo>
                    <a:pt x="4571" y="2394204"/>
                  </a:lnTo>
                  <a:lnTo>
                    <a:pt x="12191" y="2394204"/>
                  </a:lnTo>
                  <a:lnTo>
                    <a:pt x="15239" y="2395728"/>
                  </a:lnTo>
                  <a:lnTo>
                    <a:pt x="16763" y="2398776"/>
                  </a:lnTo>
                  <a:lnTo>
                    <a:pt x="15239" y="2401823"/>
                  </a:lnTo>
                  <a:close/>
                </a:path>
                <a:path w="8555990" h="2402204">
                  <a:moveTo>
                    <a:pt x="7619" y="2334768"/>
                  </a:moveTo>
                  <a:lnTo>
                    <a:pt x="1523" y="2334768"/>
                  </a:lnTo>
                  <a:lnTo>
                    <a:pt x="0" y="2331720"/>
                  </a:lnTo>
                  <a:lnTo>
                    <a:pt x="0" y="2305812"/>
                  </a:lnTo>
                  <a:lnTo>
                    <a:pt x="1523" y="2302764"/>
                  </a:lnTo>
                  <a:lnTo>
                    <a:pt x="7619" y="2302764"/>
                  </a:lnTo>
                  <a:lnTo>
                    <a:pt x="9143" y="2305812"/>
                  </a:lnTo>
                  <a:lnTo>
                    <a:pt x="9143" y="2331720"/>
                  </a:lnTo>
                  <a:lnTo>
                    <a:pt x="7619" y="2334768"/>
                  </a:lnTo>
                  <a:close/>
                </a:path>
                <a:path w="8555990" h="2402204">
                  <a:moveTo>
                    <a:pt x="4571" y="2276856"/>
                  </a:moveTo>
                  <a:lnTo>
                    <a:pt x="1523" y="2275331"/>
                  </a:lnTo>
                  <a:lnTo>
                    <a:pt x="0" y="2272283"/>
                  </a:lnTo>
                  <a:lnTo>
                    <a:pt x="0" y="2247899"/>
                  </a:lnTo>
                  <a:lnTo>
                    <a:pt x="1523" y="2244852"/>
                  </a:lnTo>
                  <a:lnTo>
                    <a:pt x="4571" y="2243328"/>
                  </a:lnTo>
                  <a:lnTo>
                    <a:pt x="7619" y="2244852"/>
                  </a:lnTo>
                  <a:lnTo>
                    <a:pt x="9143" y="2247899"/>
                  </a:lnTo>
                  <a:lnTo>
                    <a:pt x="9143" y="2272283"/>
                  </a:lnTo>
                  <a:lnTo>
                    <a:pt x="7619" y="2275331"/>
                  </a:lnTo>
                  <a:lnTo>
                    <a:pt x="4571" y="2276856"/>
                  </a:lnTo>
                  <a:close/>
                </a:path>
                <a:path w="8555990" h="2402204">
                  <a:moveTo>
                    <a:pt x="4571" y="2218944"/>
                  </a:moveTo>
                  <a:lnTo>
                    <a:pt x="1523" y="2217420"/>
                  </a:lnTo>
                  <a:lnTo>
                    <a:pt x="0" y="2214372"/>
                  </a:lnTo>
                  <a:lnTo>
                    <a:pt x="0" y="2189988"/>
                  </a:lnTo>
                  <a:lnTo>
                    <a:pt x="1523" y="2186939"/>
                  </a:lnTo>
                  <a:lnTo>
                    <a:pt x="4571" y="2185415"/>
                  </a:lnTo>
                  <a:lnTo>
                    <a:pt x="7619" y="2186939"/>
                  </a:lnTo>
                  <a:lnTo>
                    <a:pt x="9143" y="2189988"/>
                  </a:lnTo>
                  <a:lnTo>
                    <a:pt x="9143" y="2214372"/>
                  </a:lnTo>
                  <a:lnTo>
                    <a:pt x="7619" y="2217420"/>
                  </a:lnTo>
                  <a:lnTo>
                    <a:pt x="4571" y="2218944"/>
                  </a:lnTo>
                  <a:close/>
                </a:path>
                <a:path w="8555990" h="2402204">
                  <a:moveTo>
                    <a:pt x="7619" y="2159507"/>
                  </a:moveTo>
                  <a:lnTo>
                    <a:pt x="1523" y="2159507"/>
                  </a:lnTo>
                  <a:lnTo>
                    <a:pt x="0" y="2156460"/>
                  </a:lnTo>
                  <a:lnTo>
                    <a:pt x="0" y="2130552"/>
                  </a:lnTo>
                  <a:lnTo>
                    <a:pt x="1523" y="2127504"/>
                  </a:lnTo>
                  <a:lnTo>
                    <a:pt x="4571" y="2125980"/>
                  </a:lnTo>
                  <a:lnTo>
                    <a:pt x="7619" y="2127504"/>
                  </a:lnTo>
                  <a:lnTo>
                    <a:pt x="9143" y="2130552"/>
                  </a:lnTo>
                  <a:lnTo>
                    <a:pt x="9143" y="2156460"/>
                  </a:lnTo>
                  <a:lnTo>
                    <a:pt x="7619" y="2159507"/>
                  </a:lnTo>
                  <a:close/>
                </a:path>
                <a:path w="8555990" h="2402204">
                  <a:moveTo>
                    <a:pt x="4571" y="2101596"/>
                  </a:moveTo>
                  <a:lnTo>
                    <a:pt x="1523" y="2100072"/>
                  </a:lnTo>
                  <a:lnTo>
                    <a:pt x="0" y="2097023"/>
                  </a:lnTo>
                  <a:lnTo>
                    <a:pt x="0" y="2072639"/>
                  </a:lnTo>
                  <a:lnTo>
                    <a:pt x="1523" y="2069591"/>
                  </a:lnTo>
                  <a:lnTo>
                    <a:pt x="4571" y="2068068"/>
                  </a:lnTo>
                  <a:lnTo>
                    <a:pt x="7619" y="2069591"/>
                  </a:lnTo>
                  <a:lnTo>
                    <a:pt x="9143" y="2072639"/>
                  </a:lnTo>
                  <a:lnTo>
                    <a:pt x="9143" y="2097023"/>
                  </a:lnTo>
                  <a:lnTo>
                    <a:pt x="7619" y="2100072"/>
                  </a:lnTo>
                  <a:lnTo>
                    <a:pt x="4571" y="2101596"/>
                  </a:lnTo>
                  <a:close/>
                </a:path>
                <a:path w="8555990" h="2402204">
                  <a:moveTo>
                    <a:pt x="4571" y="2043683"/>
                  </a:moveTo>
                  <a:lnTo>
                    <a:pt x="1523" y="2042160"/>
                  </a:lnTo>
                  <a:lnTo>
                    <a:pt x="0" y="2039112"/>
                  </a:lnTo>
                  <a:lnTo>
                    <a:pt x="0" y="2013204"/>
                  </a:lnTo>
                  <a:lnTo>
                    <a:pt x="1523" y="2010155"/>
                  </a:lnTo>
                  <a:lnTo>
                    <a:pt x="7619" y="2010155"/>
                  </a:lnTo>
                  <a:lnTo>
                    <a:pt x="9143" y="2013204"/>
                  </a:lnTo>
                  <a:lnTo>
                    <a:pt x="9143" y="2039112"/>
                  </a:lnTo>
                  <a:lnTo>
                    <a:pt x="7619" y="2042160"/>
                  </a:lnTo>
                  <a:lnTo>
                    <a:pt x="4571" y="2043683"/>
                  </a:lnTo>
                  <a:close/>
                </a:path>
                <a:path w="8555990" h="2402204">
                  <a:moveTo>
                    <a:pt x="7619" y="1984247"/>
                  </a:moveTo>
                  <a:lnTo>
                    <a:pt x="1523" y="1984247"/>
                  </a:lnTo>
                  <a:lnTo>
                    <a:pt x="0" y="1981199"/>
                  </a:lnTo>
                  <a:lnTo>
                    <a:pt x="0" y="1955291"/>
                  </a:lnTo>
                  <a:lnTo>
                    <a:pt x="1523" y="1952244"/>
                  </a:lnTo>
                  <a:lnTo>
                    <a:pt x="4571" y="1950720"/>
                  </a:lnTo>
                  <a:lnTo>
                    <a:pt x="7619" y="1952244"/>
                  </a:lnTo>
                  <a:lnTo>
                    <a:pt x="9143" y="1955291"/>
                  </a:lnTo>
                  <a:lnTo>
                    <a:pt x="9143" y="1981199"/>
                  </a:lnTo>
                  <a:lnTo>
                    <a:pt x="7619" y="1984247"/>
                  </a:lnTo>
                  <a:close/>
                </a:path>
                <a:path w="8555990" h="2402204">
                  <a:moveTo>
                    <a:pt x="4571" y="1926336"/>
                  </a:moveTo>
                  <a:lnTo>
                    <a:pt x="1523" y="1924812"/>
                  </a:lnTo>
                  <a:lnTo>
                    <a:pt x="0" y="1921764"/>
                  </a:lnTo>
                  <a:lnTo>
                    <a:pt x="0" y="1897380"/>
                  </a:lnTo>
                  <a:lnTo>
                    <a:pt x="1523" y="1894331"/>
                  </a:lnTo>
                  <a:lnTo>
                    <a:pt x="4571" y="1892807"/>
                  </a:lnTo>
                  <a:lnTo>
                    <a:pt x="7619" y="1894331"/>
                  </a:lnTo>
                  <a:lnTo>
                    <a:pt x="9143" y="1897380"/>
                  </a:lnTo>
                  <a:lnTo>
                    <a:pt x="9143" y="1921764"/>
                  </a:lnTo>
                  <a:lnTo>
                    <a:pt x="7619" y="1924812"/>
                  </a:lnTo>
                  <a:lnTo>
                    <a:pt x="4571" y="1926336"/>
                  </a:lnTo>
                  <a:close/>
                </a:path>
                <a:path w="8555990" h="2402204">
                  <a:moveTo>
                    <a:pt x="4571" y="1868423"/>
                  </a:moveTo>
                  <a:lnTo>
                    <a:pt x="1523" y="1866899"/>
                  </a:lnTo>
                  <a:lnTo>
                    <a:pt x="0" y="1863852"/>
                  </a:lnTo>
                  <a:lnTo>
                    <a:pt x="0" y="1837944"/>
                  </a:lnTo>
                  <a:lnTo>
                    <a:pt x="1523" y="1834896"/>
                  </a:lnTo>
                  <a:lnTo>
                    <a:pt x="7619" y="1834896"/>
                  </a:lnTo>
                  <a:lnTo>
                    <a:pt x="9143" y="1837944"/>
                  </a:lnTo>
                  <a:lnTo>
                    <a:pt x="9143" y="1863852"/>
                  </a:lnTo>
                  <a:lnTo>
                    <a:pt x="7619" y="1866899"/>
                  </a:lnTo>
                  <a:lnTo>
                    <a:pt x="4571" y="1868423"/>
                  </a:lnTo>
                  <a:close/>
                </a:path>
                <a:path w="8555990" h="2402204">
                  <a:moveTo>
                    <a:pt x="4571" y="1808988"/>
                  </a:moveTo>
                  <a:lnTo>
                    <a:pt x="1523" y="1807464"/>
                  </a:lnTo>
                  <a:lnTo>
                    <a:pt x="0" y="1804415"/>
                  </a:lnTo>
                  <a:lnTo>
                    <a:pt x="0" y="1780031"/>
                  </a:lnTo>
                  <a:lnTo>
                    <a:pt x="1523" y="1776983"/>
                  </a:lnTo>
                  <a:lnTo>
                    <a:pt x="4571" y="1775460"/>
                  </a:lnTo>
                  <a:lnTo>
                    <a:pt x="7619" y="1776983"/>
                  </a:lnTo>
                  <a:lnTo>
                    <a:pt x="9143" y="1780031"/>
                  </a:lnTo>
                  <a:lnTo>
                    <a:pt x="9143" y="1804415"/>
                  </a:lnTo>
                  <a:lnTo>
                    <a:pt x="7619" y="1807464"/>
                  </a:lnTo>
                  <a:lnTo>
                    <a:pt x="4571" y="1808988"/>
                  </a:lnTo>
                  <a:close/>
                </a:path>
                <a:path w="8555990" h="2402204">
                  <a:moveTo>
                    <a:pt x="4571" y="1751076"/>
                  </a:moveTo>
                  <a:lnTo>
                    <a:pt x="1523" y="1749552"/>
                  </a:lnTo>
                  <a:lnTo>
                    <a:pt x="0" y="1746504"/>
                  </a:lnTo>
                  <a:lnTo>
                    <a:pt x="0" y="1722120"/>
                  </a:lnTo>
                  <a:lnTo>
                    <a:pt x="1523" y="1719072"/>
                  </a:lnTo>
                  <a:lnTo>
                    <a:pt x="4571" y="1717547"/>
                  </a:lnTo>
                  <a:lnTo>
                    <a:pt x="7619" y="1719072"/>
                  </a:lnTo>
                  <a:lnTo>
                    <a:pt x="9143" y="1722120"/>
                  </a:lnTo>
                  <a:lnTo>
                    <a:pt x="9143" y="1746504"/>
                  </a:lnTo>
                  <a:lnTo>
                    <a:pt x="7619" y="1749552"/>
                  </a:lnTo>
                  <a:lnTo>
                    <a:pt x="4571" y="1751076"/>
                  </a:lnTo>
                  <a:close/>
                </a:path>
                <a:path w="8555990" h="2402204">
                  <a:moveTo>
                    <a:pt x="7619" y="1691639"/>
                  </a:moveTo>
                  <a:lnTo>
                    <a:pt x="1523" y="1691639"/>
                  </a:lnTo>
                  <a:lnTo>
                    <a:pt x="0" y="1688591"/>
                  </a:lnTo>
                  <a:lnTo>
                    <a:pt x="0" y="1662683"/>
                  </a:lnTo>
                  <a:lnTo>
                    <a:pt x="1523" y="1659636"/>
                  </a:lnTo>
                  <a:lnTo>
                    <a:pt x="7619" y="1659636"/>
                  </a:lnTo>
                  <a:lnTo>
                    <a:pt x="9143" y="1662683"/>
                  </a:lnTo>
                  <a:lnTo>
                    <a:pt x="9143" y="1688591"/>
                  </a:lnTo>
                  <a:lnTo>
                    <a:pt x="7619" y="1691639"/>
                  </a:lnTo>
                  <a:close/>
                </a:path>
                <a:path w="8555990" h="2402204">
                  <a:moveTo>
                    <a:pt x="4571" y="1633728"/>
                  </a:moveTo>
                  <a:lnTo>
                    <a:pt x="1523" y="1632204"/>
                  </a:lnTo>
                  <a:lnTo>
                    <a:pt x="0" y="1629155"/>
                  </a:lnTo>
                  <a:lnTo>
                    <a:pt x="0" y="1604772"/>
                  </a:lnTo>
                  <a:lnTo>
                    <a:pt x="1523" y="1601723"/>
                  </a:lnTo>
                  <a:lnTo>
                    <a:pt x="4571" y="1600199"/>
                  </a:lnTo>
                  <a:lnTo>
                    <a:pt x="7619" y="1601723"/>
                  </a:lnTo>
                  <a:lnTo>
                    <a:pt x="9143" y="1604772"/>
                  </a:lnTo>
                  <a:lnTo>
                    <a:pt x="9143" y="1629155"/>
                  </a:lnTo>
                  <a:lnTo>
                    <a:pt x="7619" y="1632204"/>
                  </a:lnTo>
                  <a:lnTo>
                    <a:pt x="4571" y="1633728"/>
                  </a:lnTo>
                  <a:close/>
                </a:path>
                <a:path w="8555990" h="2402204">
                  <a:moveTo>
                    <a:pt x="4571" y="1575815"/>
                  </a:moveTo>
                  <a:lnTo>
                    <a:pt x="1523" y="1574291"/>
                  </a:lnTo>
                  <a:lnTo>
                    <a:pt x="0" y="1571244"/>
                  </a:lnTo>
                  <a:lnTo>
                    <a:pt x="0" y="1546860"/>
                  </a:lnTo>
                  <a:lnTo>
                    <a:pt x="1523" y="1543812"/>
                  </a:lnTo>
                  <a:lnTo>
                    <a:pt x="4571" y="1542288"/>
                  </a:lnTo>
                  <a:lnTo>
                    <a:pt x="7619" y="1543812"/>
                  </a:lnTo>
                  <a:lnTo>
                    <a:pt x="9143" y="1546860"/>
                  </a:lnTo>
                  <a:lnTo>
                    <a:pt x="9143" y="1571244"/>
                  </a:lnTo>
                  <a:lnTo>
                    <a:pt x="7619" y="1574291"/>
                  </a:lnTo>
                  <a:lnTo>
                    <a:pt x="4571" y="1575815"/>
                  </a:lnTo>
                  <a:close/>
                </a:path>
                <a:path w="8555990" h="2402204">
                  <a:moveTo>
                    <a:pt x="7619" y="1516380"/>
                  </a:moveTo>
                  <a:lnTo>
                    <a:pt x="1523" y="1516380"/>
                  </a:lnTo>
                  <a:lnTo>
                    <a:pt x="0" y="1513331"/>
                  </a:lnTo>
                  <a:lnTo>
                    <a:pt x="0" y="1487423"/>
                  </a:lnTo>
                  <a:lnTo>
                    <a:pt x="1523" y="1484376"/>
                  </a:lnTo>
                  <a:lnTo>
                    <a:pt x="4571" y="1482852"/>
                  </a:lnTo>
                  <a:lnTo>
                    <a:pt x="7619" y="1484376"/>
                  </a:lnTo>
                  <a:lnTo>
                    <a:pt x="9143" y="1487423"/>
                  </a:lnTo>
                  <a:lnTo>
                    <a:pt x="9143" y="1513331"/>
                  </a:lnTo>
                  <a:lnTo>
                    <a:pt x="7619" y="1516380"/>
                  </a:lnTo>
                  <a:close/>
                </a:path>
                <a:path w="8555990" h="2402204">
                  <a:moveTo>
                    <a:pt x="4571" y="1458468"/>
                  </a:moveTo>
                  <a:lnTo>
                    <a:pt x="1523" y="1456944"/>
                  </a:lnTo>
                  <a:lnTo>
                    <a:pt x="0" y="1453896"/>
                  </a:lnTo>
                  <a:lnTo>
                    <a:pt x="0" y="1429512"/>
                  </a:lnTo>
                  <a:lnTo>
                    <a:pt x="1523" y="1426463"/>
                  </a:lnTo>
                  <a:lnTo>
                    <a:pt x="4571" y="1424939"/>
                  </a:lnTo>
                  <a:lnTo>
                    <a:pt x="7619" y="1426463"/>
                  </a:lnTo>
                  <a:lnTo>
                    <a:pt x="9143" y="1429512"/>
                  </a:lnTo>
                  <a:lnTo>
                    <a:pt x="9143" y="1453896"/>
                  </a:lnTo>
                  <a:lnTo>
                    <a:pt x="7619" y="1456944"/>
                  </a:lnTo>
                  <a:lnTo>
                    <a:pt x="4571" y="1458468"/>
                  </a:lnTo>
                  <a:close/>
                </a:path>
                <a:path w="8555990" h="2402204">
                  <a:moveTo>
                    <a:pt x="4571" y="1400555"/>
                  </a:moveTo>
                  <a:lnTo>
                    <a:pt x="1523" y="1399031"/>
                  </a:lnTo>
                  <a:lnTo>
                    <a:pt x="0" y="1395983"/>
                  </a:lnTo>
                  <a:lnTo>
                    <a:pt x="0" y="1370076"/>
                  </a:lnTo>
                  <a:lnTo>
                    <a:pt x="1523" y="1367028"/>
                  </a:lnTo>
                  <a:lnTo>
                    <a:pt x="7619" y="1367028"/>
                  </a:lnTo>
                  <a:lnTo>
                    <a:pt x="9143" y="1370076"/>
                  </a:lnTo>
                  <a:lnTo>
                    <a:pt x="9143" y="1395983"/>
                  </a:lnTo>
                  <a:lnTo>
                    <a:pt x="7619" y="1399031"/>
                  </a:lnTo>
                  <a:lnTo>
                    <a:pt x="4571" y="1400555"/>
                  </a:lnTo>
                  <a:close/>
                </a:path>
                <a:path w="8555990" h="2402204">
                  <a:moveTo>
                    <a:pt x="4571" y="1341120"/>
                  </a:moveTo>
                  <a:lnTo>
                    <a:pt x="1523" y="1339596"/>
                  </a:lnTo>
                  <a:lnTo>
                    <a:pt x="0" y="1338072"/>
                  </a:lnTo>
                  <a:lnTo>
                    <a:pt x="0" y="1312163"/>
                  </a:lnTo>
                  <a:lnTo>
                    <a:pt x="1523" y="1309115"/>
                  </a:lnTo>
                  <a:lnTo>
                    <a:pt x="4571" y="1307591"/>
                  </a:lnTo>
                  <a:lnTo>
                    <a:pt x="7619" y="1309115"/>
                  </a:lnTo>
                  <a:lnTo>
                    <a:pt x="9143" y="1312163"/>
                  </a:lnTo>
                  <a:lnTo>
                    <a:pt x="9143" y="1338072"/>
                  </a:lnTo>
                  <a:lnTo>
                    <a:pt x="7619" y="1339596"/>
                  </a:lnTo>
                  <a:lnTo>
                    <a:pt x="4571" y="1341120"/>
                  </a:lnTo>
                  <a:close/>
                </a:path>
                <a:path w="8555990" h="2402204">
                  <a:moveTo>
                    <a:pt x="4571" y="1283207"/>
                  </a:moveTo>
                  <a:lnTo>
                    <a:pt x="1523" y="1281683"/>
                  </a:lnTo>
                  <a:lnTo>
                    <a:pt x="0" y="1278636"/>
                  </a:lnTo>
                  <a:lnTo>
                    <a:pt x="0" y="1254252"/>
                  </a:lnTo>
                  <a:lnTo>
                    <a:pt x="1523" y="1251204"/>
                  </a:lnTo>
                  <a:lnTo>
                    <a:pt x="4571" y="1249680"/>
                  </a:lnTo>
                  <a:lnTo>
                    <a:pt x="7619" y="1251204"/>
                  </a:lnTo>
                  <a:lnTo>
                    <a:pt x="9143" y="1254252"/>
                  </a:lnTo>
                  <a:lnTo>
                    <a:pt x="9143" y="1278636"/>
                  </a:lnTo>
                  <a:lnTo>
                    <a:pt x="7619" y="1281683"/>
                  </a:lnTo>
                  <a:lnTo>
                    <a:pt x="4571" y="1283207"/>
                  </a:lnTo>
                  <a:close/>
                </a:path>
                <a:path w="8555990" h="2402204">
                  <a:moveTo>
                    <a:pt x="4571" y="1225296"/>
                  </a:moveTo>
                  <a:lnTo>
                    <a:pt x="1523" y="1223771"/>
                  </a:lnTo>
                  <a:lnTo>
                    <a:pt x="0" y="1220723"/>
                  </a:lnTo>
                  <a:lnTo>
                    <a:pt x="0" y="1194815"/>
                  </a:lnTo>
                  <a:lnTo>
                    <a:pt x="1523" y="1191768"/>
                  </a:lnTo>
                  <a:lnTo>
                    <a:pt x="7619" y="1191768"/>
                  </a:lnTo>
                  <a:lnTo>
                    <a:pt x="9143" y="1194815"/>
                  </a:lnTo>
                  <a:lnTo>
                    <a:pt x="9143" y="1220723"/>
                  </a:lnTo>
                  <a:lnTo>
                    <a:pt x="7619" y="1223771"/>
                  </a:lnTo>
                  <a:lnTo>
                    <a:pt x="4571" y="1225296"/>
                  </a:lnTo>
                  <a:close/>
                </a:path>
                <a:path w="8555990" h="2402204">
                  <a:moveTo>
                    <a:pt x="4571" y="1165860"/>
                  </a:moveTo>
                  <a:lnTo>
                    <a:pt x="1523" y="1164336"/>
                  </a:lnTo>
                  <a:lnTo>
                    <a:pt x="0" y="1161288"/>
                  </a:lnTo>
                  <a:lnTo>
                    <a:pt x="0" y="1136904"/>
                  </a:lnTo>
                  <a:lnTo>
                    <a:pt x="1523" y="1133855"/>
                  </a:lnTo>
                  <a:lnTo>
                    <a:pt x="4571" y="1132331"/>
                  </a:lnTo>
                  <a:lnTo>
                    <a:pt x="7619" y="1133855"/>
                  </a:lnTo>
                  <a:lnTo>
                    <a:pt x="9143" y="1136904"/>
                  </a:lnTo>
                  <a:lnTo>
                    <a:pt x="9143" y="1161288"/>
                  </a:lnTo>
                  <a:lnTo>
                    <a:pt x="7619" y="1164336"/>
                  </a:lnTo>
                  <a:lnTo>
                    <a:pt x="4571" y="1165860"/>
                  </a:lnTo>
                  <a:close/>
                </a:path>
                <a:path w="8555990" h="2402204">
                  <a:moveTo>
                    <a:pt x="4571" y="1107947"/>
                  </a:moveTo>
                  <a:lnTo>
                    <a:pt x="1523" y="1106423"/>
                  </a:lnTo>
                  <a:lnTo>
                    <a:pt x="0" y="1103376"/>
                  </a:lnTo>
                  <a:lnTo>
                    <a:pt x="0" y="1078991"/>
                  </a:lnTo>
                  <a:lnTo>
                    <a:pt x="1523" y="1075944"/>
                  </a:lnTo>
                  <a:lnTo>
                    <a:pt x="4571" y="1074420"/>
                  </a:lnTo>
                  <a:lnTo>
                    <a:pt x="7619" y="1075944"/>
                  </a:lnTo>
                  <a:lnTo>
                    <a:pt x="9143" y="1078991"/>
                  </a:lnTo>
                  <a:lnTo>
                    <a:pt x="9143" y="1103376"/>
                  </a:lnTo>
                  <a:lnTo>
                    <a:pt x="7619" y="1106423"/>
                  </a:lnTo>
                  <a:lnTo>
                    <a:pt x="4571" y="1107947"/>
                  </a:lnTo>
                  <a:close/>
                </a:path>
                <a:path w="8555990" h="2402204">
                  <a:moveTo>
                    <a:pt x="7619" y="1048512"/>
                  </a:moveTo>
                  <a:lnTo>
                    <a:pt x="1523" y="1048512"/>
                  </a:lnTo>
                  <a:lnTo>
                    <a:pt x="0" y="1045463"/>
                  </a:lnTo>
                  <a:lnTo>
                    <a:pt x="0" y="1019555"/>
                  </a:lnTo>
                  <a:lnTo>
                    <a:pt x="1523" y="1016507"/>
                  </a:lnTo>
                  <a:lnTo>
                    <a:pt x="4571" y="1014983"/>
                  </a:lnTo>
                  <a:lnTo>
                    <a:pt x="7619" y="1016507"/>
                  </a:lnTo>
                  <a:lnTo>
                    <a:pt x="9143" y="1019555"/>
                  </a:lnTo>
                  <a:lnTo>
                    <a:pt x="9143" y="1045463"/>
                  </a:lnTo>
                  <a:lnTo>
                    <a:pt x="7619" y="1048512"/>
                  </a:lnTo>
                  <a:close/>
                </a:path>
                <a:path w="8555990" h="2402204">
                  <a:moveTo>
                    <a:pt x="4571" y="990599"/>
                  </a:moveTo>
                  <a:lnTo>
                    <a:pt x="1523" y="989076"/>
                  </a:lnTo>
                  <a:lnTo>
                    <a:pt x="0" y="986028"/>
                  </a:lnTo>
                  <a:lnTo>
                    <a:pt x="0" y="961644"/>
                  </a:lnTo>
                  <a:lnTo>
                    <a:pt x="1523" y="958596"/>
                  </a:lnTo>
                  <a:lnTo>
                    <a:pt x="4571" y="957071"/>
                  </a:lnTo>
                  <a:lnTo>
                    <a:pt x="7619" y="958596"/>
                  </a:lnTo>
                  <a:lnTo>
                    <a:pt x="9143" y="961644"/>
                  </a:lnTo>
                  <a:lnTo>
                    <a:pt x="9143" y="986028"/>
                  </a:lnTo>
                  <a:lnTo>
                    <a:pt x="7619" y="989076"/>
                  </a:lnTo>
                  <a:lnTo>
                    <a:pt x="4571" y="990599"/>
                  </a:lnTo>
                  <a:close/>
                </a:path>
                <a:path w="8555990" h="2402204">
                  <a:moveTo>
                    <a:pt x="4571" y="932688"/>
                  </a:moveTo>
                  <a:lnTo>
                    <a:pt x="1523" y="931163"/>
                  </a:lnTo>
                  <a:lnTo>
                    <a:pt x="0" y="928115"/>
                  </a:lnTo>
                  <a:lnTo>
                    <a:pt x="0" y="902207"/>
                  </a:lnTo>
                  <a:lnTo>
                    <a:pt x="1523" y="900683"/>
                  </a:lnTo>
                  <a:lnTo>
                    <a:pt x="4571" y="899160"/>
                  </a:lnTo>
                  <a:lnTo>
                    <a:pt x="7619" y="900683"/>
                  </a:lnTo>
                  <a:lnTo>
                    <a:pt x="9143" y="902207"/>
                  </a:lnTo>
                  <a:lnTo>
                    <a:pt x="9143" y="928115"/>
                  </a:lnTo>
                  <a:lnTo>
                    <a:pt x="7619" y="931163"/>
                  </a:lnTo>
                  <a:lnTo>
                    <a:pt x="4571" y="932688"/>
                  </a:lnTo>
                  <a:close/>
                </a:path>
                <a:path w="8555990" h="2402204">
                  <a:moveTo>
                    <a:pt x="7619" y="873252"/>
                  </a:moveTo>
                  <a:lnTo>
                    <a:pt x="1523" y="873252"/>
                  </a:lnTo>
                  <a:lnTo>
                    <a:pt x="0" y="870204"/>
                  </a:lnTo>
                  <a:lnTo>
                    <a:pt x="0" y="844296"/>
                  </a:lnTo>
                  <a:lnTo>
                    <a:pt x="1523" y="841247"/>
                  </a:lnTo>
                  <a:lnTo>
                    <a:pt x="4571" y="839723"/>
                  </a:lnTo>
                  <a:lnTo>
                    <a:pt x="7619" y="841247"/>
                  </a:lnTo>
                  <a:lnTo>
                    <a:pt x="9143" y="844296"/>
                  </a:lnTo>
                  <a:lnTo>
                    <a:pt x="9143" y="870204"/>
                  </a:lnTo>
                  <a:lnTo>
                    <a:pt x="7619" y="873252"/>
                  </a:lnTo>
                  <a:close/>
                </a:path>
                <a:path w="8555990" h="2402204">
                  <a:moveTo>
                    <a:pt x="4571" y="815339"/>
                  </a:moveTo>
                  <a:lnTo>
                    <a:pt x="1523" y="813815"/>
                  </a:lnTo>
                  <a:lnTo>
                    <a:pt x="0" y="810768"/>
                  </a:lnTo>
                  <a:lnTo>
                    <a:pt x="0" y="786383"/>
                  </a:lnTo>
                  <a:lnTo>
                    <a:pt x="1523" y="783336"/>
                  </a:lnTo>
                  <a:lnTo>
                    <a:pt x="4571" y="781812"/>
                  </a:lnTo>
                  <a:lnTo>
                    <a:pt x="7619" y="783336"/>
                  </a:lnTo>
                  <a:lnTo>
                    <a:pt x="9143" y="786383"/>
                  </a:lnTo>
                  <a:lnTo>
                    <a:pt x="9143" y="810768"/>
                  </a:lnTo>
                  <a:lnTo>
                    <a:pt x="7619" y="813815"/>
                  </a:lnTo>
                  <a:lnTo>
                    <a:pt x="4571" y="815339"/>
                  </a:lnTo>
                  <a:close/>
                </a:path>
                <a:path w="8555990" h="2402204">
                  <a:moveTo>
                    <a:pt x="4571" y="757428"/>
                  </a:moveTo>
                  <a:lnTo>
                    <a:pt x="1523" y="755904"/>
                  </a:lnTo>
                  <a:lnTo>
                    <a:pt x="0" y="752855"/>
                  </a:lnTo>
                  <a:lnTo>
                    <a:pt x="0" y="726947"/>
                  </a:lnTo>
                  <a:lnTo>
                    <a:pt x="1523" y="723900"/>
                  </a:lnTo>
                  <a:lnTo>
                    <a:pt x="7619" y="723900"/>
                  </a:lnTo>
                  <a:lnTo>
                    <a:pt x="9143" y="726947"/>
                  </a:lnTo>
                  <a:lnTo>
                    <a:pt x="9143" y="752855"/>
                  </a:lnTo>
                  <a:lnTo>
                    <a:pt x="7619" y="755904"/>
                  </a:lnTo>
                  <a:lnTo>
                    <a:pt x="4571" y="757428"/>
                  </a:lnTo>
                  <a:close/>
                </a:path>
                <a:path w="8555990" h="2402204">
                  <a:moveTo>
                    <a:pt x="4571" y="697992"/>
                  </a:moveTo>
                  <a:lnTo>
                    <a:pt x="1523" y="696467"/>
                  </a:lnTo>
                  <a:lnTo>
                    <a:pt x="0" y="693420"/>
                  </a:lnTo>
                  <a:lnTo>
                    <a:pt x="0" y="669035"/>
                  </a:lnTo>
                  <a:lnTo>
                    <a:pt x="1523" y="665988"/>
                  </a:lnTo>
                  <a:lnTo>
                    <a:pt x="4571" y="664463"/>
                  </a:lnTo>
                  <a:lnTo>
                    <a:pt x="7619" y="665988"/>
                  </a:lnTo>
                  <a:lnTo>
                    <a:pt x="9143" y="669035"/>
                  </a:lnTo>
                  <a:lnTo>
                    <a:pt x="9143" y="693420"/>
                  </a:lnTo>
                  <a:lnTo>
                    <a:pt x="7619" y="696467"/>
                  </a:lnTo>
                  <a:lnTo>
                    <a:pt x="4571" y="697992"/>
                  </a:lnTo>
                  <a:close/>
                </a:path>
                <a:path w="8555990" h="2402204">
                  <a:moveTo>
                    <a:pt x="4571" y="640079"/>
                  </a:moveTo>
                  <a:lnTo>
                    <a:pt x="1523" y="638555"/>
                  </a:lnTo>
                  <a:lnTo>
                    <a:pt x="0" y="635508"/>
                  </a:lnTo>
                  <a:lnTo>
                    <a:pt x="0" y="611124"/>
                  </a:lnTo>
                  <a:lnTo>
                    <a:pt x="1523" y="608075"/>
                  </a:lnTo>
                  <a:lnTo>
                    <a:pt x="4571" y="606551"/>
                  </a:lnTo>
                  <a:lnTo>
                    <a:pt x="7619" y="608075"/>
                  </a:lnTo>
                  <a:lnTo>
                    <a:pt x="9143" y="611124"/>
                  </a:lnTo>
                  <a:lnTo>
                    <a:pt x="9143" y="635508"/>
                  </a:lnTo>
                  <a:lnTo>
                    <a:pt x="7619" y="638555"/>
                  </a:lnTo>
                  <a:lnTo>
                    <a:pt x="4571" y="640079"/>
                  </a:lnTo>
                  <a:close/>
                </a:path>
                <a:path w="8555990" h="2402204">
                  <a:moveTo>
                    <a:pt x="7619" y="580643"/>
                  </a:moveTo>
                  <a:lnTo>
                    <a:pt x="1523" y="580643"/>
                  </a:lnTo>
                  <a:lnTo>
                    <a:pt x="0" y="577596"/>
                  </a:lnTo>
                  <a:lnTo>
                    <a:pt x="0" y="551687"/>
                  </a:lnTo>
                  <a:lnTo>
                    <a:pt x="1523" y="548639"/>
                  </a:lnTo>
                  <a:lnTo>
                    <a:pt x="7619" y="548639"/>
                  </a:lnTo>
                  <a:lnTo>
                    <a:pt x="9143" y="551687"/>
                  </a:lnTo>
                  <a:lnTo>
                    <a:pt x="9143" y="577596"/>
                  </a:lnTo>
                  <a:lnTo>
                    <a:pt x="7619" y="580643"/>
                  </a:lnTo>
                  <a:close/>
                </a:path>
                <a:path w="8555990" h="2402204">
                  <a:moveTo>
                    <a:pt x="4571" y="522731"/>
                  </a:moveTo>
                  <a:lnTo>
                    <a:pt x="1523" y="521208"/>
                  </a:lnTo>
                  <a:lnTo>
                    <a:pt x="0" y="518159"/>
                  </a:lnTo>
                  <a:lnTo>
                    <a:pt x="0" y="493775"/>
                  </a:lnTo>
                  <a:lnTo>
                    <a:pt x="1523" y="490728"/>
                  </a:lnTo>
                  <a:lnTo>
                    <a:pt x="4571" y="489204"/>
                  </a:lnTo>
                  <a:lnTo>
                    <a:pt x="7619" y="490728"/>
                  </a:lnTo>
                  <a:lnTo>
                    <a:pt x="9143" y="493775"/>
                  </a:lnTo>
                  <a:lnTo>
                    <a:pt x="9143" y="518159"/>
                  </a:lnTo>
                  <a:lnTo>
                    <a:pt x="7619" y="521208"/>
                  </a:lnTo>
                  <a:lnTo>
                    <a:pt x="4571" y="522731"/>
                  </a:lnTo>
                  <a:close/>
                </a:path>
                <a:path w="8555990" h="2402204">
                  <a:moveTo>
                    <a:pt x="4571" y="464820"/>
                  </a:moveTo>
                  <a:lnTo>
                    <a:pt x="1523" y="463296"/>
                  </a:lnTo>
                  <a:lnTo>
                    <a:pt x="0" y="460247"/>
                  </a:lnTo>
                  <a:lnTo>
                    <a:pt x="0" y="435863"/>
                  </a:lnTo>
                  <a:lnTo>
                    <a:pt x="1523" y="432816"/>
                  </a:lnTo>
                  <a:lnTo>
                    <a:pt x="4571" y="431292"/>
                  </a:lnTo>
                  <a:lnTo>
                    <a:pt x="7619" y="432816"/>
                  </a:lnTo>
                  <a:lnTo>
                    <a:pt x="9143" y="435863"/>
                  </a:lnTo>
                  <a:lnTo>
                    <a:pt x="9143" y="460247"/>
                  </a:lnTo>
                  <a:lnTo>
                    <a:pt x="7619" y="463296"/>
                  </a:lnTo>
                  <a:lnTo>
                    <a:pt x="4571" y="464820"/>
                  </a:lnTo>
                  <a:close/>
                </a:path>
                <a:path w="8555990" h="2402204">
                  <a:moveTo>
                    <a:pt x="7619" y="405383"/>
                  </a:moveTo>
                  <a:lnTo>
                    <a:pt x="1523" y="405383"/>
                  </a:lnTo>
                  <a:lnTo>
                    <a:pt x="0" y="402335"/>
                  </a:lnTo>
                  <a:lnTo>
                    <a:pt x="0" y="376428"/>
                  </a:lnTo>
                  <a:lnTo>
                    <a:pt x="1523" y="373379"/>
                  </a:lnTo>
                  <a:lnTo>
                    <a:pt x="4571" y="371855"/>
                  </a:lnTo>
                  <a:lnTo>
                    <a:pt x="7619" y="373379"/>
                  </a:lnTo>
                  <a:lnTo>
                    <a:pt x="9143" y="376428"/>
                  </a:lnTo>
                  <a:lnTo>
                    <a:pt x="9143" y="402335"/>
                  </a:lnTo>
                  <a:lnTo>
                    <a:pt x="7619" y="405383"/>
                  </a:lnTo>
                  <a:close/>
                </a:path>
                <a:path w="8555990" h="2402204">
                  <a:moveTo>
                    <a:pt x="4571" y="347471"/>
                  </a:moveTo>
                  <a:lnTo>
                    <a:pt x="1523" y="345947"/>
                  </a:lnTo>
                  <a:lnTo>
                    <a:pt x="0" y="342900"/>
                  </a:lnTo>
                  <a:lnTo>
                    <a:pt x="0" y="318516"/>
                  </a:lnTo>
                  <a:lnTo>
                    <a:pt x="1523" y="315467"/>
                  </a:lnTo>
                  <a:lnTo>
                    <a:pt x="4571" y="313943"/>
                  </a:lnTo>
                  <a:lnTo>
                    <a:pt x="7619" y="315467"/>
                  </a:lnTo>
                  <a:lnTo>
                    <a:pt x="9143" y="318516"/>
                  </a:lnTo>
                  <a:lnTo>
                    <a:pt x="9143" y="342900"/>
                  </a:lnTo>
                  <a:lnTo>
                    <a:pt x="7619" y="345947"/>
                  </a:lnTo>
                  <a:lnTo>
                    <a:pt x="4571" y="347471"/>
                  </a:lnTo>
                  <a:close/>
                </a:path>
                <a:path w="8555990" h="2402204">
                  <a:moveTo>
                    <a:pt x="4571" y="289559"/>
                  </a:moveTo>
                  <a:lnTo>
                    <a:pt x="1523" y="288035"/>
                  </a:lnTo>
                  <a:lnTo>
                    <a:pt x="0" y="284987"/>
                  </a:lnTo>
                  <a:lnTo>
                    <a:pt x="0" y="259079"/>
                  </a:lnTo>
                  <a:lnTo>
                    <a:pt x="1523" y="256031"/>
                  </a:lnTo>
                  <a:lnTo>
                    <a:pt x="7619" y="256031"/>
                  </a:lnTo>
                  <a:lnTo>
                    <a:pt x="9143" y="259079"/>
                  </a:lnTo>
                  <a:lnTo>
                    <a:pt x="9143" y="284987"/>
                  </a:lnTo>
                  <a:lnTo>
                    <a:pt x="7619" y="288035"/>
                  </a:lnTo>
                  <a:lnTo>
                    <a:pt x="4571" y="289559"/>
                  </a:lnTo>
                  <a:close/>
                </a:path>
                <a:path w="8555990" h="2402204">
                  <a:moveTo>
                    <a:pt x="7619" y="230124"/>
                  </a:moveTo>
                  <a:lnTo>
                    <a:pt x="1523" y="230124"/>
                  </a:lnTo>
                  <a:lnTo>
                    <a:pt x="0" y="227075"/>
                  </a:lnTo>
                  <a:lnTo>
                    <a:pt x="0" y="201167"/>
                  </a:lnTo>
                  <a:lnTo>
                    <a:pt x="1523" y="198120"/>
                  </a:lnTo>
                  <a:lnTo>
                    <a:pt x="4571" y="196595"/>
                  </a:lnTo>
                  <a:lnTo>
                    <a:pt x="7619" y="198120"/>
                  </a:lnTo>
                  <a:lnTo>
                    <a:pt x="9143" y="201167"/>
                  </a:lnTo>
                  <a:lnTo>
                    <a:pt x="9143" y="227075"/>
                  </a:lnTo>
                  <a:lnTo>
                    <a:pt x="7619" y="230124"/>
                  </a:lnTo>
                  <a:close/>
                </a:path>
                <a:path w="8555990" h="2402204">
                  <a:moveTo>
                    <a:pt x="4571" y="172212"/>
                  </a:moveTo>
                  <a:lnTo>
                    <a:pt x="1523" y="170687"/>
                  </a:lnTo>
                  <a:lnTo>
                    <a:pt x="0" y="167639"/>
                  </a:lnTo>
                  <a:lnTo>
                    <a:pt x="0" y="143255"/>
                  </a:lnTo>
                  <a:lnTo>
                    <a:pt x="1523" y="140208"/>
                  </a:lnTo>
                  <a:lnTo>
                    <a:pt x="4571" y="138683"/>
                  </a:lnTo>
                  <a:lnTo>
                    <a:pt x="7619" y="140208"/>
                  </a:lnTo>
                  <a:lnTo>
                    <a:pt x="9143" y="143255"/>
                  </a:lnTo>
                  <a:lnTo>
                    <a:pt x="9143" y="167639"/>
                  </a:lnTo>
                  <a:lnTo>
                    <a:pt x="7619" y="170687"/>
                  </a:lnTo>
                  <a:lnTo>
                    <a:pt x="4571" y="172212"/>
                  </a:lnTo>
                  <a:close/>
                </a:path>
                <a:path w="8555990" h="2402204">
                  <a:moveTo>
                    <a:pt x="4571" y="114300"/>
                  </a:moveTo>
                  <a:lnTo>
                    <a:pt x="1523" y="112775"/>
                  </a:lnTo>
                  <a:lnTo>
                    <a:pt x="0" y="109728"/>
                  </a:lnTo>
                  <a:lnTo>
                    <a:pt x="0" y="83820"/>
                  </a:lnTo>
                  <a:lnTo>
                    <a:pt x="1523" y="80771"/>
                  </a:lnTo>
                  <a:lnTo>
                    <a:pt x="7619" y="80771"/>
                  </a:lnTo>
                  <a:lnTo>
                    <a:pt x="9143" y="83820"/>
                  </a:lnTo>
                  <a:lnTo>
                    <a:pt x="9143" y="109728"/>
                  </a:lnTo>
                  <a:lnTo>
                    <a:pt x="7619" y="112775"/>
                  </a:lnTo>
                  <a:lnTo>
                    <a:pt x="4571" y="114300"/>
                  </a:lnTo>
                  <a:close/>
                </a:path>
                <a:path w="8555990" h="2402204">
                  <a:moveTo>
                    <a:pt x="4571" y="54863"/>
                  </a:moveTo>
                  <a:lnTo>
                    <a:pt x="1523" y="53339"/>
                  </a:lnTo>
                  <a:lnTo>
                    <a:pt x="0" y="50291"/>
                  </a:lnTo>
                  <a:lnTo>
                    <a:pt x="0" y="25908"/>
                  </a:lnTo>
                  <a:lnTo>
                    <a:pt x="1523" y="22859"/>
                  </a:lnTo>
                  <a:lnTo>
                    <a:pt x="4571" y="21335"/>
                  </a:lnTo>
                  <a:lnTo>
                    <a:pt x="7619" y="22859"/>
                  </a:lnTo>
                  <a:lnTo>
                    <a:pt x="9143" y="25908"/>
                  </a:lnTo>
                  <a:lnTo>
                    <a:pt x="9143" y="50291"/>
                  </a:lnTo>
                  <a:lnTo>
                    <a:pt x="7619" y="53339"/>
                  </a:lnTo>
                  <a:lnTo>
                    <a:pt x="4571" y="54863"/>
                  </a:lnTo>
                  <a:close/>
                </a:path>
                <a:path w="8555990" h="2402204">
                  <a:moveTo>
                    <a:pt x="41147" y="7620"/>
                  </a:moveTo>
                  <a:lnTo>
                    <a:pt x="15239" y="7620"/>
                  </a:lnTo>
                  <a:lnTo>
                    <a:pt x="12191" y="6095"/>
                  </a:lnTo>
                  <a:lnTo>
                    <a:pt x="10667" y="3047"/>
                  </a:lnTo>
                  <a:lnTo>
                    <a:pt x="12191" y="0"/>
                  </a:lnTo>
                  <a:lnTo>
                    <a:pt x="44195" y="0"/>
                  </a:lnTo>
                  <a:lnTo>
                    <a:pt x="44195" y="6095"/>
                  </a:lnTo>
                  <a:lnTo>
                    <a:pt x="41147" y="7620"/>
                  </a:lnTo>
                  <a:close/>
                </a:path>
                <a:path w="8555990" h="2402204">
                  <a:moveTo>
                    <a:pt x="99059" y="7620"/>
                  </a:moveTo>
                  <a:lnTo>
                    <a:pt x="74675" y="7620"/>
                  </a:lnTo>
                  <a:lnTo>
                    <a:pt x="71627" y="6095"/>
                  </a:lnTo>
                  <a:lnTo>
                    <a:pt x="70103" y="3047"/>
                  </a:lnTo>
                  <a:lnTo>
                    <a:pt x="71627" y="0"/>
                  </a:lnTo>
                  <a:lnTo>
                    <a:pt x="102107" y="0"/>
                  </a:lnTo>
                  <a:lnTo>
                    <a:pt x="103631" y="3047"/>
                  </a:lnTo>
                  <a:lnTo>
                    <a:pt x="102107" y="6095"/>
                  </a:lnTo>
                  <a:lnTo>
                    <a:pt x="99059" y="7620"/>
                  </a:lnTo>
                  <a:close/>
                </a:path>
                <a:path w="8555990" h="2402204">
                  <a:moveTo>
                    <a:pt x="156971" y="7620"/>
                  </a:moveTo>
                  <a:lnTo>
                    <a:pt x="132587" y="7620"/>
                  </a:lnTo>
                  <a:lnTo>
                    <a:pt x="129539" y="6095"/>
                  </a:lnTo>
                  <a:lnTo>
                    <a:pt x="128015" y="3047"/>
                  </a:lnTo>
                  <a:lnTo>
                    <a:pt x="129539" y="0"/>
                  </a:lnTo>
                  <a:lnTo>
                    <a:pt x="160020" y="0"/>
                  </a:lnTo>
                  <a:lnTo>
                    <a:pt x="161543" y="3047"/>
                  </a:lnTo>
                  <a:lnTo>
                    <a:pt x="160020" y="6095"/>
                  </a:lnTo>
                  <a:lnTo>
                    <a:pt x="156971" y="7620"/>
                  </a:lnTo>
                  <a:close/>
                </a:path>
                <a:path w="8555990" h="2402204">
                  <a:moveTo>
                    <a:pt x="216408" y="7620"/>
                  </a:moveTo>
                  <a:lnTo>
                    <a:pt x="190500" y="7620"/>
                  </a:lnTo>
                  <a:lnTo>
                    <a:pt x="187451" y="6095"/>
                  </a:lnTo>
                  <a:lnTo>
                    <a:pt x="187451" y="0"/>
                  </a:lnTo>
                  <a:lnTo>
                    <a:pt x="219455" y="0"/>
                  </a:lnTo>
                  <a:lnTo>
                    <a:pt x="219455" y="6095"/>
                  </a:lnTo>
                  <a:lnTo>
                    <a:pt x="216408" y="7620"/>
                  </a:lnTo>
                  <a:close/>
                </a:path>
                <a:path w="8555990" h="2402204">
                  <a:moveTo>
                    <a:pt x="274320" y="7620"/>
                  </a:moveTo>
                  <a:lnTo>
                    <a:pt x="249935" y="7620"/>
                  </a:lnTo>
                  <a:lnTo>
                    <a:pt x="246887" y="6095"/>
                  </a:lnTo>
                  <a:lnTo>
                    <a:pt x="245363" y="3047"/>
                  </a:lnTo>
                  <a:lnTo>
                    <a:pt x="246887" y="0"/>
                  </a:lnTo>
                  <a:lnTo>
                    <a:pt x="277367" y="0"/>
                  </a:lnTo>
                  <a:lnTo>
                    <a:pt x="278891" y="3047"/>
                  </a:lnTo>
                  <a:lnTo>
                    <a:pt x="277367" y="6095"/>
                  </a:lnTo>
                  <a:lnTo>
                    <a:pt x="274320" y="7620"/>
                  </a:lnTo>
                  <a:close/>
                </a:path>
                <a:path w="8555990" h="2402204">
                  <a:moveTo>
                    <a:pt x="332231" y="7620"/>
                  </a:moveTo>
                  <a:lnTo>
                    <a:pt x="307847" y="7620"/>
                  </a:lnTo>
                  <a:lnTo>
                    <a:pt x="304800" y="6095"/>
                  </a:lnTo>
                  <a:lnTo>
                    <a:pt x="303275" y="3047"/>
                  </a:lnTo>
                  <a:lnTo>
                    <a:pt x="304800" y="0"/>
                  </a:lnTo>
                  <a:lnTo>
                    <a:pt x="335279" y="0"/>
                  </a:lnTo>
                  <a:lnTo>
                    <a:pt x="336804" y="3047"/>
                  </a:lnTo>
                  <a:lnTo>
                    <a:pt x="335279" y="6095"/>
                  </a:lnTo>
                  <a:lnTo>
                    <a:pt x="332231" y="7620"/>
                  </a:lnTo>
                  <a:close/>
                </a:path>
                <a:path w="8555990" h="2402204">
                  <a:moveTo>
                    <a:pt x="391667" y="7620"/>
                  </a:moveTo>
                  <a:lnTo>
                    <a:pt x="365759" y="7620"/>
                  </a:lnTo>
                  <a:lnTo>
                    <a:pt x="362712" y="6095"/>
                  </a:lnTo>
                  <a:lnTo>
                    <a:pt x="362712" y="0"/>
                  </a:lnTo>
                  <a:lnTo>
                    <a:pt x="394716" y="0"/>
                  </a:lnTo>
                  <a:lnTo>
                    <a:pt x="396239" y="3047"/>
                  </a:lnTo>
                  <a:lnTo>
                    <a:pt x="394716" y="6095"/>
                  </a:lnTo>
                  <a:lnTo>
                    <a:pt x="391667" y="7620"/>
                  </a:lnTo>
                  <a:close/>
                </a:path>
                <a:path w="8555990" h="2402204">
                  <a:moveTo>
                    <a:pt x="449579" y="7620"/>
                  </a:moveTo>
                  <a:lnTo>
                    <a:pt x="425196" y="7620"/>
                  </a:lnTo>
                  <a:lnTo>
                    <a:pt x="422147" y="6095"/>
                  </a:lnTo>
                  <a:lnTo>
                    <a:pt x="420624" y="3047"/>
                  </a:lnTo>
                  <a:lnTo>
                    <a:pt x="422147" y="0"/>
                  </a:lnTo>
                  <a:lnTo>
                    <a:pt x="452627" y="0"/>
                  </a:lnTo>
                  <a:lnTo>
                    <a:pt x="454151" y="3047"/>
                  </a:lnTo>
                  <a:lnTo>
                    <a:pt x="452627" y="6095"/>
                  </a:lnTo>
                  <a:lnTo>
                    <a:pt x="449579" y="7620"/>
                  </a:lnTo>
                  <a:close/>
                </a:path>
                <a:path w="8555990" h="2402204">
                  <a:moveTo>
                    <a:pt x="509016" y="7620"/>
                  </a:moveTo>
                  <a:lnTo>
                    <a:pt x="483108" y="7620"/>
                  </a:lnTo>
                  <a:lnTo>
                    <a:pt x="480059" y="6095"/>
                  </a:lnTo>
                  <a:lnTo>
                    <a:pt x="478535" y="3047"/>
                  </a:lnTo>
                  <a:lnTo>
                    <a:pt x="480059" y="0"/>
                  </a:lnTo>
                  <a:lnTo>
                    <a:pt x="512063" y="0"/>
                  </a:lnTo>
                  <a:lnTo>
                    <a:pt x="512063" y="6095"/>
                  </a:lnTo>
                  <a:lnTo>
                    <a:pt x="509016" y="7620"/>
                  </a:lnTo>
                  <a:close/>
                </a:path>
                <a:path w="8555990" h="2402204">
                  <a:moveTo>
                    <a:pt x="566927" y="7620"/>
                  </a:moveTo>
                  <a:lnTo>
                    <a:pt x="541020" y="7620"/>
                  </a:lnTo>
                  <a:lnTo>
                    <a:pt x="537971" y="6095"/>
                  </a:lnTo>
                  <a:lnTo>
                    <a:pt x="537971" y="0"/>
                  </a:lnTo>
                  <a:lnTo>
                    <a:pt x="569975" y="0"/>
                  </a:lnTo>
                  <a:lnTo>
                    <a:pt x="571500" y="3047"/>
                  </a:lnTo>
                  <a:lnTo>
                    <a:pt x="569975" y="6095"/>
                  </a:lnTo>
                  <a:lnTo>
                    <a:pt x="566927" y="7620"/>
                  </a:lnTo>
                  <a:close/>
                </a:path>
                <a:path w="8555990" h="2402204">
                  <a:moveTo>
                    <a:pt x="624839" y="7620"/>
                  </a:moveTo>
                  <a:lnTo>
                    <a:pt x="600455" y="7620"/>
                  </a:lnTo>
                  <a:lnTo>
                    <a:pt x="597408" y="6095"/>
                  </a:lnTo>
                  <a:lnTo>
                    <a:pt x="595883" y="3047"/>
                  </a:lnTo>
                  <a:lnTo>
                    <a:pt x="597408" y="0"/>
                  </a:lnTo>
                  <a:lnTo>
                    <a:pt x="627887" y="0"/>
                  </a:lnTo>
                  <a:lnTo>
                    <a:pt x="629412" y="3047"/>
                  </a:lnTo>
                  <a:lnTo>
                    <a:pt x="627887" y="6095"/>
                  </a:lnTo>
                  <a:lnTo>
                    <a:pt x="624839" y="7620"/>
                  </a:lnTo>
                  <a:close/>
                </a:path>
                <a:path w="8555990" h="2402204">
                  <a:moveTo>
                    <a:pt x="684275" y="7620"/>
                  </a:moveTo>
                  <a:lnTo>
                    <a:pt x="658367" y="7620"/>
                  </a:lnTo>
                  <a:lnTo>
                    <a:pt x="655320" y="6095"/>
                  </a:lnTo>
                  <a:lnTo>
                    <a:pt x="653796" y="3047"/>
                  </a:lnTo>
                  <a:lnTo>
                    <a:pt x="655320" y="0"/>
                  </a:lnTo>
                  <a:lnTo>
                    <a:pt x="687324" y="0"/>
                  </a:lnTo>
                  <a:lnTo>
                    <a:pt x="687324" y="6095"/>
                  </a:lnTo>
                  <a:lnTo>
                    <a:pt x="684275" y="7620"/>
                  </a:lnTo>
                  <a:close/>
                </a:path>
                <a:path w="8555990" h="2402204">
                  <a:moveTo>
                    <a:pt x="742188" y="7620"/>
                  </a:moveTo>
                  <a:lnTo>
                    <a:pt x="717804" y="7620"/>
                  </a:lnTo>
                  <a:lnTo>
                    <a:pt x="714755" y="6095"/>
                  </a:lnTo>
                  <a:lnTo>
                    <a:pt x="713231" y="3047"/>
                  </a:lnTo>
                  <a:lnTo>
                    <a:pt x="714755" y="0"/>
                  </a:lnTo>
                  <a:lnTo>
                    <a:pt x="745235" y="0"/>
                  </a:lnTo>
                  <a:lnTo>
                    <a:pt x="746759" y="3047"/>
                  </a:lnTo>
                  <a:lnTo>
                    <a:pt x="745235" y="6095"/>
                  </a:lnTo>
                  <a:lnTo>
                    <a:pt x="742188" y="7620"/>
                  </a:lnTo>
                  <a:close/>
                </a:path>
                <a:path w="8555990" h="2402204">
                  <a:moveTo>
                    <a:pt x="800100" y="7620"/>
                  </a:moveTo>
                  <a:lnTo>
                    <a:pt x="775716" y="7620"/>
                  </a:lnTo>
                  <a:lnTo>
                    <a:pt x="772667" y="6095"/>
                  </a:lnTo>
                  <a:lnTo>
                    <a:pt x="771143" y="3047"/>
                  </a:lnTo>
                  <a:lnTo>
                    <a:pt x="772667" y="0"/>
                  </a:lnTo>
                  <a:lnTo>
                    <a:pt x="803147" y="0"/>
                  </a:lnTo>
                  <a:lnTo>
                    <a:pt x="804671" y="3047"/>
                  </a:lnTo>
                  <a:lnTo>
                    <a:pt x="803147" y="6095"/>
                  </a:lnTo>
                  <a:lnTo>
                    <a:pt x="800100" y="7620"/>
                  </a:lnTo>
                  <a:close/>
                </a:path>
                <a:path w="8555990" h="2402204">
                  <a:moveTo>
                    <a:pt x="859535" y="7620"/>
                  </a:moveTo>
                  <a:lnTo>
                    <a:pt x="833627" y="7620"/>
                  </a:lnTo>
                  <a:lnTo>
                    <a:pt x="830579" y="6095"/>
                  </a:lnTo>
                  <a:lnTo>
                    <a:pt x="830579" y="0"/>
                  </a:lnTo>
                  <a:lnTo>
                    <a:pt x="862583" y="0"/>
                  </a:lnTo>
                  <a:lnTo>
                    <a:pt x="862583" y="6095"/>
                  </a:lnTo>
                  <a:lnTo>
                    <a:pt x="859535" y="7620"/>
                  </a:lnTo>
                  <a:close/>
                </a:path>
                <a:path w="8555990" h="2402204">
                  <a:moveTo>
                    <a:pt x="917447" y="7620"/>
                  </a:moveTo>
                  <a:lnTo>
                    <a:pt x="893063" y="7620"/>
                  </a:lnTo>
                  <a:lnTo>
                    <a:pt x="890016" y="6095"/>
                  </a:lnTo>
                  <a:lnTo>
                    <a:pt x="888492" y="3047"/>
                  </a:lnTo>
                  <a:lnTo>
                    <a:pt x="890016" y="0"/>
                  </a:lnTo>
                  <a:lnTo>
                    <a:pt x="920496" y="0"/>
                  </a:lnTo>
                  <a:lnTo>
                    <a:pt x="922020" y="3047"/>
                  </a:lnTo>
                  <a:lnTo>
                    <a:pt x="920496" y="6095"/>
                  </a:lnTo>
                  <a:lnTo>
                    <a:pt x="917447" y="7620"/>
                  </a:lnTo>
                  <a:close/>
                </a:path>
                <a:path w="8555990" h="2402204">
                  <a:moveTo>
                    <a:pt x="975359" y="7620"/>
                  </a:moveTo>
                  <a:lnTo>
                    <a:pt x="950975" y="7620"/>
                  </a:lnTo>
                  <a:lnTo>
                    <a:pt x="947927" y="6095"/>
                  </a:lnTo>
                  <a:lnTo>
                    <a:pt x="946404" y="3047"/>
                  </a:lnTo>
                  <a:lnTo>
                    <a:pt x="947927" y="0"/>
                  </a:lnTo>
                  <a:lnTo>
                    <a:pt x="978408" y="0"/>
                  </a:lnTo>
                  <a:lnTo>
                    <a:pt x="979931" y="3047"/>
                  </a:lnTo>
                  <a:lnTo>
                    <a:pt x="978408" y="6095"/>
                  </a:lnTo>
                  <a:lnTo>
                    <a:pt x="975359" y="7620"/>
                  </a:lnTo>
                  <a:close/>
                </a:path>
                <a:path w="8555990" h="2402204">
                  <a:moveTo>
                    <a:pt x="1034796" y="7620"/>
                  </a:moveTo>
                  <a:lnTo>
                    <a:pt x="1008888" y="7620"/>
                  </a:lnTo>
                  <a:lnTo>
                    <a:pt x="1005839" y="6095"/>
                  </a:lnTo>
                  <a:lnTo>
                    <a:pt x="1005839" y="0"/>
                  </a:lnTo>
                  <a:lnTo>
                    <a:pt x="1037843" y="0"/>
                  </a:lnTo>
                  <a:lnTo>
                    <a:pt x="1039367" y="3047"/>
                  </a:lnTo>
                  <a:lnTo>
                    <a:pt x="1037843" y="6095"/>
                  </a:lnTo>
                  <a:lnTo>
                    <a:pt x="1034796" y="7620"/>
                  </a:lnTo>
                  <a:close/>
                </a:path>
                <a:path w="8555990" h="2402204">
                  <a:moveTo>
                    <a:pt x="1092708" y="7620"/>
                  </a:moveTo>
                  <a:lnTo>
                    <a:pt x="1068324" y="7620"/>
                  </a:lnTo>
                  <a:lnTo>
                    <a:pt x="1065275" y="6095"/>
                  </a:lnTo>
                  <a:lnTo>
                    <a:pt x="1063751" y="3047"/>
                  </a:lnTo>
                  <a:lnTo>
                    <a:pt x="1065275" y="0"/>
                  </a:lnTo>
                  <a:lnTo>
                    <a:pt x="1095755" y="0"/>
                  </a:lnTo>
                  <a:lnTo>
                    <a:pt x="1097280" y="3047"/>
                  </a:lnTo>
                  <a:lnTo>
                    <a:pt x="1095755" y="6095"/>
                  </a:lnTo>
                  <a:lnTo>
                    <a:pt x="1092708" y="7620"/>
                  </a:lnTo>
                  <a:close/>
                </a:path>
                <a:path w="8555990" h="2402204">
                  <a:moveTo>
                    <a:pt x="1152143" y="7620"/>
                  </a:moveTo>
                  <a:lnTo>
                    <a:pt x="1126235" y="7620"/>
                  </a:lnTo>
                  <a:lnTo>
                    <a:pt x="1123188" y="6095"/>
                  </a:lnTo>
                  <a:lnTo>
                    <a:pt x="1121663" y="3047"/>
                  </a:lnTo>
                  <a:lnTo>
                    <a:pt x="1123188" y="0"/>
                  </a:lnTo>
                  <a:lnTo>
                    <a:pt x="1155192" y="0"/>
                  </a:lnTo>
                  <a:lnTo>
                    <a:pt x="1155192" y="6095"/>
                  </a:lnTo>
                  <a:lnTo>
                    <a:pt x="1152143" y="7620"/>
                  </a:lnTo>
                  <a:close/>
                </a:path>
                <a:path w="8555990" h="2402204">
                  <a:moveTo>
                    <a:pt x="1210055" y="7620"/>
                  </a:moveTo>
                  <a:lnTo>
                    <a:pt x="1184147" y="7620"/>
                  </a:lnTo>
                  <a:lnTo>
                    <a:pt x="1182624" y="6095"/>
                  </a:lnTo>
                  <a:lnTo>
                    <a:pt x="1181100" y="3047"/>
                  </a:lnTo>
                  <a:lnTo>
                    <a:pt x="1182624" y="0"/>
                  </a:lnTo>
                  <a:lnTo>
                    <a:pt x="1213104" y="0"/>
                  </a:lnTo>
                  <a:lnTo>
                    <a:pt x="1214627" y="3047"/>
                  </a:lnTo>
                  <a:lnTo>
                    <a:pt x="1213104" y="6095"/>
                  </a:lnTo>
                  <a:lnTo>
                    <a:pt x="1210055" y="7620"/>
                  </a:lnTo>
                  <a:close/>
                </a:path>
                <a:path w="8555990" h="2402204">
                  <a:moveTo>
                    <a:pt x="1267967" y="7620"/>
                  </a:moveTo>
                  <a:lnTo>
                    <a:pt x="1243584" y="7620"/>
                  </a:lnTo>
                  <a:lnTo>
                    <a:pt x="1240535" y="6095"/>
                  </a:lnTo>
                  <a:lnTo>
                    <a:pt x="1239012" y="3047"/>
                  </a:lnTo>
                  <a:lnTo>
                    <a:pt x="1240535" y="0"/>
                  </a:lnTo>
                  <a:lnTo>
                    <a:pt x="1271016" y="0"/>
                  </a:lnTo>
                  <a:lnTo>
                    <a:pt x="1272539" y="3047"/>
                  </a:lnTo>
                  <a:lnTo>
                    <a:pt x="1271016" y="6095"/>
                  </a:lnTo>
                  <a:lnTo>
                    <a:pt x="1267967" y="7620"/>
                  </a:lnTo>
                  <a:close/>
                </a:path>
                <a:path w="8555990" h="2402204">
                  <a:moveTo>
                    <a:pt x="1327404" y="7620"/>
                  </a:moveTo>
                  <a:lnTo>
                    <a:pt x="1301496" y="7620"/>
                  </a:lnTo>
                  <a:lnTo>
                    <a:pt x="1298447" y="6095"/>
                  </a:lnTo>
                  <a:lnTo>
                    <a:pt x="1296924" y="3047"/>
                  </a:lnTo>
                  <a:lnTo>
                    <a:pt x="1298447" y="0"/>
                  </a:lnTo>
                  <a:lnTo>
                    <a:pt x="1330451" y="0"/>
                  </a:lnTo>
                  <a:lnTo>
                    <a:pt x="1330451" y="6095"/>
                  </a:lnTo>
                  <a:lnTo>
                    <a:pt x="1327404" y="7620"/>
                  </a:lnTo>
                  <a:close/>
                </a:path>
                <a:path w="8555990" h="2402204">
                  <a:moveTo>
                    <a:pt x="1385316" y="7620"/>
                  </a:moveTo>
                  <a:lnTo>
                    <a:pt x="1360931" y="7620"/>
                  </a:lnTo>
                  <a:lnTo>
                    <a:pt x="1357884" y="6095"/>
                  </a:lnTo>
                  <a:lnTo>
                    <a:pt x="1356359" y="3047"/>
                  </a:lnTo>
                  <a:lnTo>
                    <a:pt x="1357884" y="0"/>
                  </a:lnTo>
                  <a:lnTo>
                    <a:pt x="1388364" y="0"/>
                  </a:lnTo>
                  <a:lnTo>
                    <a:pt x="1389887" y="3047"/>
                  </a:lnTo>
                  <a:lnTo>
                    <a:pt x="1388364" y="6095"/>
                  </a:lnTo>
                  <a:lnTo>
                    <a:pt x="1385316" y="7620"/>
                  </a:lnTo>
                  <a:close/>
                </a:path>
                <a:path w="8555990" h="2402204">
                  <a:moveTo>
                    <a:pt x="1443227" y="7620"/>
                  </a:moveTo>
                  <a:lnTo>
                    <a:pt x="1418843" y="7620"/>
                  </a:lnTo>
                  <a:lnTo>
                    <a:pt x="1415795" y="6095"/>
                  </a:lnTo>
                  <a:lnTo>
                    <a:pt x="1414272" y="3047"/>
                  </a:lnTo>
                  <a:lnTo>
                    <a:pt x="1415795" y="0"/>
                  </a:lnTo>
                  <a:lnTo>
                    <a:pt x="1446276" y="0"/>
                  </a:lnTo>
                  <a:lnTo>
                    <a:pt x="1447800" y="3047"/>
                  </a:lnTo>
                  <a:lnTo>
                    <a:pt x="1446276" y="6095"/>
                  </a:lnTo>
                  <a:lnTo>
                    <a:pt x="1443227" y="7620"/>
                  </a:lnTo>
                  <a:close/>
                </a:path>
                <a:path w="8555990" h="2402204">
                  <a:moveTo>
                    <a:pt x="1502664" y="7620"/>
                  </a:moveTo>
                  <a:lnTo>
                    <a:pt x="1476756" y="7620"/>
                  </a:lnTo>
                  <a:lnTo>
                    <a:pt x="1473708" y="6095"/>
                  </a:lnTo>
                  <a:lnTo>
                    <a:pt x="1473708" y="0"/>
                  </a:lnTo>
                  <a:lnTo>
                    <a:pt x="1505711" y="0"/>
                  </a:lnTo>
                  <a:lnTo>
                    <a:pt x="1507235" y="3047"/>
                  </a:lnTo>
                  <a:lnTo>
                    <a:pt x="1505711" y="6095"/>
                  </a:lnTo>
                  <a:lnTo>
                    <a:pt x="1502664" y="7620"/>
                  </a:lnTo>
                  <a:close/>
                </a:path>
                <a:path w="8555990" h="2402204">
                  <a:moveTo>
                    <a:pt x="1560576" y="7620"/>
                  </a:moveTo>
                  <a:lnTo>
                    <a:pt x="1536192" y="7620"/>
                  </a:lnTo>
                  <a:lnTo>
                    <a:pt x="1533143" y="6095"/>
                  </a:lnTo>
                  <a:lnTo>
                    <a:pt x="1531619" y="3047"/>
                  </a:lnTo>
                  <a:lnTo>
                    <a:pt x="1533143" y="0"/>
                  </a:lnTo>
                  <a:lnTo>
                    <a:pt x="1563624" y="0"/>
                  </a:lnTo>
                  <a:lnTo>
                    <a:pt x="1565148" y="3047"/>
                  </a:lnTo>
                  <a:lnTo>
                    <a:pt x="1563624" y="6095"/>
                  </a:lnTo>
                  <a:lnTo>
                    <a:pt x="1560576" y="7620"/>
                  </a:lnTo>
                  <a:close/>
                </a:path>
                <a:path w="8555990" h="2402204">
                  <a:moveTo>
                    <a:pt x="1620011" y="7620"/>
                  </a:moveTo>
                  <a:lnTo>
                    <a:pt x="1594103" y="7620"/>
                  </a:lnTo>
                  <a:lnTo>
                    <a:pt x="1591056" y="6095"/>
                  </a:lnTo>
                  <a:lnTo>
                    <a:pt x="1589532" y="3047"/>
                  </a:lnTo>
                  <a:lnTo>
                    <a:pt x="1591056" y="0"/>
                  </a:lnTo>
                  <a:lnTo>
                    <a:pt x="1621535" y="0"/>
                  </a:lnTo>
                  <a:lnTo>
                    <a:pt x="1623059" y="3047"/>
                  </a:lnTo>
                  <a:lnTo>
                    <a:pt x="1621535" y="6095"/>
                  </a:lnTo>
                  <a:lnTo>
                    <a:pt x="1620011" y="7620"/>
                  </a:lnTo>
                  <a:close/>
                </a:path>
                <a:path w="8555990" h="2402204">
                  <a:moveTo>
                    <a:pt x="1677924" y="7620"/>
                  </a:moveTo>
                  <a:lnTo>
                    <a:pt x="1652016" y="7620"/>
                  </a:lnTo>
                  <a:lnTo>
                    <a:pt x="1648968" y="6095"/>
                  </a:lnTo>
                  <a:lnTo>
                    <a:pt x="1648968" y="0"/>
                  </a:lnTo>
                  <a:lnTo>
                    <a:pt x="1680972" y="0"/>
                  </a:lnTo>
                  <a:lnTo>
                    <a:pt x="1682495" y="3047"/>
                  </a:lnTo>
                  <a:lnTo>
                    <a:pt x="1680972" y="6095"/>
                  </a:lnTo>
                  <a:lnTo>
                    <a:pt x="1677924" y="7620"/>
                  </a:lnTo>
                  <a:close/>
                </a:path>
                <a:path w="8555990" h="2402204">
                  <a:moveTo>
                    <a:pt x="1735835" y="7620"/>
                  </a:moveTo>
                  <a:lnTo>
                    <a:pt x="1711451" y="7620"/>
                  </a:lnTo>
                  <a:lnTo>
                    <a:pt x="1708403" y="6095"/>
                  </a:lnTo>
                  <a:lnTo>
                    <a:pt x="1706879" y="3047"/>
                  </a:lnTo>
                  <a:lnTo>
                    <a:pt x="1708403" y="0"/>
                  </a:lnTo>
                  <a:lnTo>
                    <a:pt x="1738884" y="0"/>
                  </a:lnTo>
                  <a:lnTo>
                    <a:pt x="1740408" y="3047"/>
                  </a:lnTo>
                  <a:lnTo>
                    <a:pt x="1738884" y="6095"/>
                  </a:lnTo>
                  <a:lnTo>
                    <a:pt x="1735835" y="7620"/>
                  </a:lnTo>
                  <a:close/>
                </a:path>
                <a:path w="8555990" h="2402204">
                  <a:moveTo>
                    <a:pt x="1795272" y="7620"/>
                  </a:moveTo>
                  <a:lnTo>
                    <a:pt x="1769364" y="7620"/>
                  </a:lnTo>
                  <a:lnTo>
                    <a:pt x="1766316" y="6095"/>
                  </a:lnTo>
                  <a:lnTo>
                    <a:pt x="1764792" y="3047"/>
                  </a:lnTo>
                  <a:lnTo>
                    <a:pt x="1766316" y="0"/>
                  </a:lnTo>
                  <a:lnTo>
                    <a:pt x="1798319" y="0"/>
                  </a:lnTo>
                  <a:lnTo>
                    <a:pt x="1798319" y="6095"/>
                  </a:lnTo>
                  <a:lnTo>
                    <a:pt x="1795272" y="7620"/>
                  </a:lnTo>
                  <a:close/>
                </a:path>
                <a:path w="8555990" h="2402204">
                  <a:moveTo>
                    <a:pt x="1853184" y="7620"/>
                  </a:moveTo>
                  <a:lnTo>
                    <a:pt x="1828800" y="7620"/>
                  </a:lnTo>
                  <a:lnTo>
                    <a:pt x="1825751" y="6095"/>
                  </a:lnTo>
                  <a:lnTo>
                    <a:pt x="1824227" y="3047"/>
                  </a:lnTo>
                  <a:lnTo>
                    <a:pt x="1825751" y="0"/>
                  </a:lnTo>
                  <a:lnTo>
                    <a:pt x="1856232" y="0"/>
                  </a:lnTo>
                  <a:lnTo>
                    <a:pt x="1857756" y="3047"/>
                  </a:lnTo>
                  <a:lnTo>
                    <a:pt x="1856232" y="6095"/>
                  </a:lnTo>
                  <a:lnTo>
                    <a:pt x="1853184" y="7620"/>
                  </a:lnTo>
                  <a:close/>
                </a:path>
                <a:path w="8555990" h="2402204">
                  <a:moveTo>
                    <a:pt x="1911095" y="7620"/>
                  </a:moveTo>
                  <a:lnTo>
                    <a:pt x="1886711" y="7620"/>
                  </a:lnTo>
                  <a:lnTo>
                    <a:pt x="1883664" y="6095"/>
                  </a:lnTo>
                  <a:lnTo>
                    <a:pt x="1882140" y="3047"/>
                  </a:lnTo>
                  <a:lnTo>
                    <a:pt x="1883664" y="0"/>
                  </a:lnTo>
                  <a:lnTo>
                    <a:pt x="1914143" y="0"/>
                  </a:lnTo>
                  <a:lnTo>
                    <a:pt x="1915668" y="3047"/>
                  </a:lnTo>
                  <a:lnTo>
                    <a:pt x="1914143" y="6095"/>
                  </a:lnTo>
                  <a:lnTo>
                    <a:pt x="1911095" y="7620"/>
                  </a:lnTo>
                  <a:close/>
                </a:path>
                <a:path w="8555990" h="2402204">
                  <a:moveTo>
                    <a:pt x="1970532" y="7620"/>
                  </a:moveTo>
                  <a:lnTo>
                    <a:pt x="1944624" y="7620"/>
                  </a:lnTo>
                  <a:lnTo>
                    <a:pt x="1941576" y="6095"/>
                  </a:lnTo>
                  <a:lnTo>
                    <a:pt x="1941576" y="0"/>
                  </a:lnTo>
                  <a:lnTo>
                    <a:pt x="1973579" y="0"/>
                  </a:lnTo>
                  <a:lnTo>
                    <a:pt x="1973579" y="6095"/>
                  </a:lnTo>
                  <a:lnTo>
                    <a:pt x="1970532" y="7620"/>
                  </a:lnTo>
                  <a:close/>
                </a:path>
                <a:path w="8555990" h="2402204">
                  <a:moveTo>
                    <a:pt x="2028443" y="7620"/>
                  </a:moveTo>
                  <a:lnTo>
                    <a:pt x="2004060" y="7620"/>
                  </a:lnTo>
                  <a:lnTo>
                    <a:pt x="2001011" y="6095"/>
                  </a:lnTo>
                  <a:lnTo>
                    <a:pt x="1999487" y="3047"/>
                  </a:lnTo>
                  <a:lnTo>
                    <a:pt x="2001011" y="0"/>
                  </a:lnTo>
                  <a:lnTo>
                    <a:pt x="2031492" y="0"/>
                  </a:lnTo>
                  <a:lnTo>
                    <a:pt x="2033016" y="3047"/>
                  </a:lnTo>
                  <a:lnTo>
                    <a:pt x="2031492" y="6095"/>
                  </a:lnTo>
                  <a:lnTo>
                    <a:pt x="2028443" y="7620"/>
                  </a:lnTo>
                  <a:close/>
                </a:path>
                <a:path w="8555990" h="2402204">
                  <a:moveTo>
                    <a:pt x="2086356" y="7620"/>
                  </a:moveTo>
                  <a:lnTo>
                    <a:pt x="2061972" y="7620"/>
                  </a:lnTo>
                  <a:lnTo>
                    <a:pt x="2058924" y="6095"/>
                  </a:lnTo>
                  <a:lnTo>
                    <a:pt x="2057400" y="3047"/>
                  </a:lnTo>
                  <a:lnTo>
                    <a:pt x="2058924" y="0"/>
                  </a:lnTo>
                  <a:lnTo>
                    <a:pt x="2089403" y="0"/>
                  </a:lnTo>
                  <a:lnTo>
                    <a:pt x="2090927" y="3047"/>
                  </a:lnTo>
                  <a:lnTo>
                    <a:pt x="2089403" y="6095"/>
                  </a:lnTo>
                  <a:lnTo>
                    <a:pt x="2086356" y="7620"/>
                  </a:lnTo>
                  <a:close/>
                </a:path>
                <a:path w="8555990" h="2402204">
                  <a:moveTo>
                    <a:pt x="2145792" y="7620"/>
                  </a:moveTo>
                  <a:lnTo>
                    <a:pt x="2119884" y="7620"/>
                  </a:lnTo>
                  <a:lnTo>
                    <a:pt x="2116835" y="6095"/>
                  </a:lnTo>
                  <a:lnTo>
                    <a:pt x="2116835" y="0"/>
                  </a:lnTo>
                  <a:lnTo>
                    <a:pt x="2148840" y="0"/>
                  </a:lnTo>
                  <a:lnTo>
                    <a:pt x="2150364" y="3047"/>
                  </a:lnTo>
                  <a:lnTo>
                    <a:pt x="2148840" y="6095"/>
                  </a:lnTo>
                  <a:lnTo>
                    <a:pt x="2145792" y="7620"/>
                  </a:lnTo>
                  <a:close/>
                </a:path>
                <a:path w="8555990" h="2402204">
                  <a:moveTo>
                    <a:pt x="2203703" y="7620"/>
                  </a:moveTo>
                  <a:lnTo>
                    <a:pt x="2179319" y="7620"/>
                  </a:lnTo>
                  <a:lnTo>
                    <a:pt x="2176272" y="6095"/>
                  </a:lnTo>
                  <a:lnTo>
                    <a:pt x="2174748" y="3047"/>
                  </a:lnTo>
                  <a:lnTo>
                    <a:pt x="2176272" y="0"/>
                  </a:lnTo>
                  <a:lnTo>
                    <a:pt x="2206751" y="0"/>
                  </a:lnTo>
                  <a:lnTo>
                    <a:pt x="2208276" y="3047"/>
                  </a:lnTo>
                  <a:lnTo>
                    <a:pt x="2206751" y="6095"/>
                  </a:lnTo>
                  <a:lnTo>
                    <a:pt x="2203703" y="7620"/>
                  </a:lnTo>
                  <a:close/>
                </a:path>
                <a:path w="8555990" h="2402204">
                  <a:moveTo>
                    <a:pt x="2263140" y="7620"/>
                  </a:moveTo>
                  <a:lnTo>
                    <a:pt x="2237232" y="7620"/>
                  </a:lnTo>
                  <a:lnTo>
                    <a:pt x="2234184" y="6095"/>
                  </a:lnTo>
                  <a:lnTo>
                    <a:pt x="2232660" y="3047"/>
                  </a:lnTo>
                  <a:lnTo>
                    <a:pt x="2234184" y="0"/>
                  </a:lnTo>
                  <a:lnTo>
                    <a:pt x="2266187" y="0"/>
                  </a:lnTo>
                  <a:lnTo>
                    <a:pt x="2266187" y="6095"/>
                  </a:lnTo>
                  <a:lnTo>
                    <a:pt x="2263140" y="7620"/>
                  </a:lnTo>
                  <a:close/>
                </a:path>
                <a:path w="8555990" h="2402204">
                  <a:moveTo>
                    <a:pt x="2321051" y="7620"/>
                  </a:moveTo>
                  <a:lnTo>
                    <a:pt x="2295143" y="7620"/>
                  </a:lnTo>
                  <a:lnTo>
                    <a:pt x="2292095" y="6095"/>
                  </a:lnTo>
                  <a:lnTo>
                    <a:pt x="2292095" y="0"/>
                  </a:lnTo>
                  <a:lnTo>
                    <a:pt x="2324100" y="0"/>
                  </a:lnTo>
                  <a:lnTo>
                    <a:pt x="2325624" y="3047"/>
                  </a:lnTo>
                  <a:lnTo>
                    <a:pt x="2324100" y="6095"/>
                  </a:lnTo>
                  <a:lnTo>
                    <a:pt x="2321051" y="7620"/>
                  </a:lnTo>
                  <a:close/>
                </a:path>
                <a:path w="8555990" h="2402204">
                  <a:moveTo>
                    <a:pt x="2378964" y="7620"/>
                  </a:moveTo>
                  <a:lnTo>
                    <a:pt x="2354579" y="7620"/>
                  </a:lnTo>
                  <a:lnTo>
                    <a:pt x="2351532" y="6095"/>
                  </a:lnTo>
                  <a:lnTo>
                    <a:pt x="2350008" y="3047"/>
                  </a:lnTo>
                  <a:lnTo>
                    <a:pt x="2351532" y="0"/>
                  </a:lnTo>
                  <a:lnTo>
                    <a:pt x="2382011" y="0"/>
                  </a:lnTo>
                  <a:lnTo>
                    <a:pt x="2383535" y="3047"/>
                  </a:lnTo>
                  <a:lnTo>
                    <a:pt x="2382011" y="6095"/>
                  </a:lnTo>
                  <a:lnTo>
                    <a:pt x="2378964" y="7620"/>
                  </a:lnTo>
                  <a:close/>
                </a:path>
                <a:path w="8555990" h="2402204">
                  <a:moveTo>
                    <a:pt x="2438400" y="7620"/>
                  </a:moveTo>
                  <a:lnTo>
                    <a:pt x="2412492" y="7620"/>
                  </a:lnTo>
                  <a:lnTo>
                    <a:pt x="2409443" y="6095"/>
                  </a:lnTo>
                  <a:lnTo>
                    <a:pt x="2407919" y="3047"/>
                  </a:lnTo>
                  <a:lnTo>
                    <a:pt x="2409443" y="0"/>
                  </a:lnTo>
                  <a:lnTo>
                    <a:pt x="2441448" y="0"/>
                  </a:lnTo>
                  <a:lnTo>
                    <a:pt x="2441448" y="6095"/>
                  </a:lnTo>
                  <a:lnTo>
                    <a:pt x="2438400" y="7620"/>
                  </a:lnTo>
                  <a:close/>
                </a:path>
                <a:path w="8555990" h="2402204">
                  <a:moveTo>
                    <a:pt x="2496311" y="7620"/>
                  </a:moveTo>
                  <a:lnTo>
                    <a:pt x="2471927" y="7620"/>
                  </a:lnTo>
                  <a:lnTo>
                    <a:pt x="2468879" y="6095"/>
                  </a:lnTo>
                  <a:lnTo>
                    <a:pt x="2467356" y="3047"/>
                  </a:lnTo>
                  <a:lnTo>
                    <a:pt x="2468879" y="0"/>
                  </a:lnTo>
                  <a:lnTo>
                    <a:pt x="2499360" y="0"/>
                  </a:lnTo>
                  <a:lnTo>
                    <a:pt x="2500884" y="3047"/>
                  </a:lnTo>
                  <a:lnTo>
                    <a:pt x="2499360" y="6095"/>
                  </a:lnTo>
                  <a:lnTo>
                    <a:pt x="2496311" y="7620"/>
                  </a:lnTo>
                  <a:close/>
                </a:path>
                <a:path w="8555990" h="2402204">
                  <a:moveTo>
                    <a:pt x="2554224" y="7620"/>
                  </a:moveTo>
                  <a:lnTo>
                    <a:pt x="2529840" y="7620"/>
                  </a:lnTo>
                  <a:lnTo>
                    <a:pt x="2526792" y="6095"/>
                  </a:lnTo>
                  <a:lnTo>
                    <a:pt x="2525268" y="3047"/>
                  </a:lnTo>
                  <a:lnTo>
                    <a:pt x="2526792" y="0"/>
                  </a:lnTo>
                  <a:lnTo>
                    <a:pt x="2557272" y="0"/>
                  </a:lnTo>
                  <a:lnTo>
                    <a:pt x="2558795" y="3047"/>
                  </a:lnTo>
                  <a:lnTo>
                    <a:pt x="2557272" y="6095"/>
                  </a:lnTo>
                  <a:lnTo>
                    <a:pt x="2554224" y="7620"/>
                  </a:lnTo>
                  <a:close/>
                </a:path>
                <a:path w="8555990" h="2402204">
                  <a:moveTo>
                    <a:pt x="2613660" y="7620"/>
                  </a:moveTo>
                  <a:lnTo>
                    <a:pt x="2587752" y="7620"/>
                  </a:lnTo>
                  <a:lnTo>
                    <a:pt x="2584703" y="6095"/>
                  </a:lnTo>
                  <a:lnTo>
                    <a:pt x="2584703" y="0"/>
                  </a:lnTo>
                  <a:lnTo>
                    <a:pt x="2616708" y="0"/>
                  </a:lnTo>
                  <a:lnTo>
                    <a:pt x="2616708" y="6095"/>
                  </a:lnTo>
                  <a:lnTo>
                    <a:pt x="2613660" y="7620"/>
                  </a:lnTo>
                  <a:close/>
                </a:path>
                <a:path w="8555990" h="2402204">
                  <a:moveTo>
                    <a:pt x="2671572" y="7620"/>
                  </a:moveTo>
                  <a:lnTo>
                    <a:pt x="2647187" y="7620"/>
                  </a:lnTo>
                  <a:lnTo>
                    <a:pt x="2644140" y="6095"/>
                  </a:lnTo>
                  <a:lnTo>
                    <a:pt x="2642616" y="3047"/>
                  </a:lnTo>
                  <a:lnTo>
                    <a:pt x="2644140" y="0"/>
                  </a:lnTo>
                  <a:lnTo>
                    <a:pt x="2674619" y="0"/>
                  </a:lnTo>
                  <a:lnTo>
                    <a:pt x="2676143" y="3047"/>
                  </a:lnTo>
                  <a:lnTo>
                    <a:pt x="2674619" y="6095"/>
                  </a:lnTo>
                  <a:lnTo>
                    <a:pt x="2671572" y="7620"/>
                  </a:lnTo>
                  <a:close/>
                </a:path>
                <a:path w="8555990" h="2402204">
                  <a:moveTo>
                    <a:pt x="2729484" y="7620"/>
                  </a:moveTo>
                  <a:lnTo>
                    <a:pt x="2705100" y="7620"/>
                  </a:lnTo>
                  <a:lnTo>
                    <a:pt x="2702052" y="6095"/>
                  </a:lnTo>
                  <a:lnTo>
                    <a:pt x="2700527" y="3047"/>
                  </a:lnTo>
                  <a:lnTo>
                    <a:pt x="2702052" y="0"/>
                  </a:lnTo>
                  <a:lnTo>
                    <a:pt x="2732532" y="0"/>
                  </a:lnTo>
                  <a:lnTo>
                    <a:pt x="2734056" y="3047"/>
                  </a:lnTo>
                  <a:lnTo>
                    <a:pt x="2732532" y="6095"/>
                  </a:lnTo>
                  <a:lnTo>
                    <a:pt x="2729484" y="7620"/>
                  </a:lnTo>
                  <a:close/>
                </a:path>
                <a:path w="8555990" h="2402204">
                  <a:moveTo>
                    <a:pt x="2788919" y="7620"/>
                  </a:moveTo>
                  <a:lnTo>
                    <a:pt x="2763011" y="7620"/>
                  </a:lnTo>
                  <a:lnTo>
                    <a:pt x="2759964" y="6095"/>
                  </a:lnTo>
                  <a:lnTo>
                    <a:pt x="2759964" y="0"/>
                  </a:lnTo>
                  <a:lnTo>
                    <a:pt x="2791968" y="0"/>
                  </a:lnTo>
                  <a:lnTo>
                    <a:pt x="2793492" y="3047"/>
                  </a:lnTo>
                  <a:lnTo>
                    <a:pt x="2791968" y="6095"/>
                  </a:lnTo>
                  <a:lnTo>
                    <a:pt x="2788919" y="7620"/>
                  </a:lnTo>
                  <a:close/>
                </a:path>
                <a:path w="8555990" h="2402204">
                  <a:moveTo>
                    <a:pt x="2846832" y="7620"/>
                  </a:moveTo>
                  <a:lnTo>
                    <a:pt x="2822448" y="7620"/>
                  </a:lnTo>
                  <a:lnTo>
                    <a:pt x="2819400" y="6095"/>
                  </a:lnTo>
                  <a:lnTo>
                    <a:pt x="2817876" y="3047"/>
                  </a:lnTo>
                  <a:lnTo>
                    <a:pt x="2819400" y="0"/>
                  </a:lnTo>
                  <a:lnTo>
                    <a:pt x="2849879" y="0"/>
                  </a:lnTo>
                  <a:lnTo>
                    <a:pt x="2851403" y="3047"/>
                  </a:lnTo>
                  <a:lnTo>
                    <a:pt x="2849879" y="6095"/>
                  </a:lnTo>
                  <a:lnTo>
                    <a:pt x="2846832" y="7620"/>
                  </a:lnTo>
                  <a:close/>
                </a:path>
                <a:path w="8555990" h="2402204">
                  <a:moveTo>
                    <a:pt x="2906268" y="7620"/>
                  </a:moveTo>
                  <a:lnTo>
                    <a:pt x="2880360" y="7620"/>
                  </a:lnTo>
                  <a:lnTo>
                    <a:pt x="2877311" y="6095"/>
                  </a:lnTo>
                  <a:lnTo>
                    <a:pt x="2875787" y="3047"/>
                  </a:lnTo>
                  <a:lnTo>
                    <a:pt x="2877311" y="0"/>
                  </a:lnTo>
                  <a:lnTo>
                    <a:pt x="2909316" y="0"/>
                  </a:lnTo>
                  <a:lnTo>
                    <a:pt x="2909316" y="6095"/>
                  </a:lnTo>
                  <a:lnTo>
                    <a:pt x="2906268" y="7620"/>
                  </a:lnTo>
                  <a:close/>
                </a:path>
                <a:path w="8555990" h="2402204">
                  <a:moveTo>
                    <a:pt x="2964179" y="7620"/>
                  </a:moveTo>
                  <a:lnTo>
                    <a:pt x="2938272" y="7620"/>
                  </a:lnTo>
                  <a:lnTo>
                    <a:pt x="2936748" y="6095"/>
                  </a:lnTo>
                  <a:lnTo>
                    <a:pt x="2935224" y="3047"/>
                  </a:lnTo>
                  <a:lnTo>
                    <a:pt x="2936748" y="0"/>
                  </a:lnTo>
                  <a:lnTo>
                    <a:pt x="2967227" y="0"/>
                  </a:lnTo>
                  <a:lnTo>
                    <a:pt x="2968752" y="3047"/>
                  </a:lnTo>
                  <a:lnTo>
                    <a:pt x="2967227" y="6095"/>
                  </a:lnTo>
                  <a:lnTo>
                    <a:pt x="2964179" y="7620"/>
                  </a:lnTo>
                  <a:close/>
                </a:path>
                <a:path w="8555990" h="2402204">
                  <a:moveTo>
                    <a:pt x="3022092" y="7620"/>
                  </a:moveTo>
                  <a:lnTo>
                    <a:pt x="2997708" y="7620"/>
                  </a:lnTo>
                  <a:lnTo>
                    <a:pt x="2994660" y="6095"/>
                  </a:lnTo>
                  <a:lnTo>
                    <a:pt x="2993135" y="3047"/>
                  </a:lnTo>
                  <a:lnTo>
                    <a:pt x="2994660" y="0"/>
                  </a:lnTo>
                  <a:lnTo>
                    <a:pt x="3025140" y="0"/>
                  </a:lnTo>
                  <a:lnTo>
                    <a:pt x="3026664" y="3047"/>
                  </a:lnTo>
                  <a:lnTo>
                    <a:pt x="3025140" y="6095"/>
                  </a:lnTo>
                  <a:lnTo>
                    <a:pt x="3022092" y="7620"/>
                  </a:lnTo>
                  <a:close/>
                </a:path>
                <a:path w="8555990" h="2402204">
                  <a:moveTo>
                    <a:pt x="3081527" y="7620"/>
                  </a:moveTo>
                  <a:lnTo>
                    <a:pt x="3055619" y="7620"/>
                  </a:lnTo>
                  <a:lnTo>
                    <a:pt x="3052572" y="6095"/>
                  </a:lnTo>
                  <a:lnTo>
                    <a:pt x="3051048" y="3047"/>
                  </a:lnTo>
                  <a:lnTo>
                    <a:pt x="3052572" y="0"/>
                  </a:lnTo>
                  <a:lnTo>
                    <a:pt x="3084576" y="0"/>
                  </a:lnTo>
                  <a:lnTo>
                    <a:pt x="3084576" y="6095"/>
                  </a:lnTo>
                  <a:lnTo>
                    <a:pt x="3081527" y="7620"/>
                  </a:lnTo>
                  <a:close/>
                </a:path>
                <a:path w="8555990" h="2402204">
                  <a:moveTo>
                    <a:pt x="3139440" y="7620"/>
                  </a:moveTo>
                  <a:lnTo>
                    <a:pt x="3115056" y="7620"/>
                  </a:lnTo>
                  <a:lnTo>
                    <a:pt x="3112008" y="6095"/>
                  </a:lnTo>
                  <a:lnTo>
                    <a:pt x="3110484" y="3047"/>
                  </a:lnTo>
                  <a:lnTo>
                    <a:pt x="3112008" y="0"/>
                  </a:lnTo>
                  <a:lnTo>
                    <a:pt x="3142487" y="0"/>
                  </a:lnTo>
                  <a:lnTo>
                    <a:pt x="3144011" y="3047"/>
                  </a:lnTo>
                  <a:lnTo>
                    <a:pt x="3142487" y="6095"/>
                  </a:lnTo>
                  <a:lnTo>
                    <a:pt x="3139440" y="7620"/>
                  </a:lnTo>
                  <a:close/>
                </a:path>
                <a:path w="8555990" h="2402204">
                  <a:moveTo>
                    <a:pt x="3197352" y="7620"/>
                  </a:moveTo>
                  <a:lnTo>
                    <a:pt x="3172968" y="7620"/>
                  </a:lnTo>
                  <a:lnTo>
                    <a:pt x="3169919" y="6095"/>
                  </a:lnTo>
                  <a:lnTo>
                    <a:pt x="3168395" y="3047"/>
                  </a:lnTo>
                  <a:lnTo>
                    <a:pt x="3169919" y="0"/>
                  </a:lnTo>
                  <a:lnTo>
                    <a:pt x="3200400" y="0"/>
                  </a:lnTo>
                  <a:lnTo>
                    <a:pt x="3201924" y="3047"/>
                  </a:lnTo>
                  <a:lnTo>
                    <a:pt x="3200400" y="6095"/>
                  </a:lnTo>
                  <a:lnTo>
                    <a:pt x="3197352" y="7620"/>
                  </a:lnTo>
                  <a:close/>
                </a:path>
                <a:path w="8555990" h="2402204">
                  <a:moveTo>
                    <a:pt x="3256787" y="7620"/>
                  </a:moveTo>
                  <a:lnTo>
                    <a:pt x="3230879" y="7620"/>
                  </a:lnTo>
                  <a:lnTo>
                    <a:pt x="3227832" y="6095"/>
                  </a:lnTo>
                  <a:lnTo>
                    <a:pt x="3227832" y="0"/>
                  </a:lnTo>
                  <a:lnTo>
                    <a:pt x="3259836" y="0"/>
                  </a:lnTo>
                  <a:lnTo>
                    <a:pt x="3261360" y="3047"/>
                  </a:lnTo>
                  <a:lnTo>
                    <a:pt x="3259836" y="6095"/>
                  </a:lnTo>
                  <a:lnTo>
                    <a:pt x="3256787" y="7620"/>
                  </a:lnTo>
                  <a:close/>
                </a:path>
                <a:path w="8555990" h="2402204">
                  <a:moveTo>
                    <a:pt x="3314700" y="7620"/>
                  </a:moveTo>
                  <a:lnTo>
                    <a:pt x="3290316" y="7620"/>
                  </a:lnTo>
                  <a:lnTo>
                    <a:pt x="3287268" y="6095"/>
                  </a:lnTo>
                  <a:lnTo>
                    <a:pt x="3285744" y="3047"/>
                  </a:lnTo>
                  <a:lnTo>
                    <a:pt x="3287268" y="0"/>
                  </a:lnTo>
                  <a:lnTo>
                    <a:pt x="3317748" y="0"/>
                  </a:lnTo>
                  <a:lnTo>
                    <a:pt x="3319272" y="3047"/>
                  </a:lnTo>
                  <a:lnTo>
                    <a:pt x="3317748" y="6095"/>
                  </a:lnTo>
                  <a:lnTo>
                    <a:pt x="3314700" y="7620"/>
                  </a:lnTo>
                  <a:close/>
                </a:path>
                <a:path w="8555990" h="2402204">
                  <a:moveTo>
                    <a:pt x="3374136" y="7620"/>
                  </a:moveTo>
                  <a:lnTo>
                    <a:pt x="3348227" y="7620"/>
                  </a:lnTo>
                  <a:lnTo>
                    <a:pt x="3345179" y="6095"/>
                  </a:lnTo>
                  <a:lnTo>
                    <a:pt x="3343656" y="3047"/>
                  </a:lnTo>
                  <a:lnTo>
                    <a:pt x="3345179" y="0"/>
                  </a:lnTo>
                  <a:lnTo>
                    <a:pt x="3375660" y="0"/>
                  </a:lnTo>
                  <a:lnTo>
                    <a:pt x="3377184" y="3047"/>
                  </a:lnTo>
                  <a:lnTo>
                    <a:pt x="3375660" y="6095"/>
                  </a:lnTo>
                  <a:lnTo>
                    <a:pt x="3374136" y="7620"/>
                  </a:lnTo>
                  <a:close/>
                </a:path>
                <a:path w="8555990" h="2402204">
                  <a:moveTo>
                    <a:pt x="3432048" y="7620"/>
                  </a:moveTo>
                  <a:lnTo>
                    <a:pt x="3406140" y="7620"/>
                  </a:lnTo>
                  <a:lnTo>
                    <a:pt x="3403092" y="6095"/>
                  </a:lnTo>
                  <a:lnTo>
                    <a:pt x="3403092" y="0"/>
                  </a:lnTo>
                  <a:lnTo>
                    <a:pt x="3435095" y="0"/>
                  </a:lnTo>
                  <a:lnTo>
                    <a:pt x="3436619" y="3047"/>
                  </a:lnTo>
                  <a:lnTo>
                    <a:pt x="3435095" y="6095"/>
                  </a:lnTo>
                  <a:lnTo>
                    <a:pt x="3432048" y="7620"/>
                  </a:lnTo>
                  <a:close/>
                </a:path>
                <a:path w="8555990" h="2402204">
                  <a:moveTo>
                    <a:pt x="3489960" y="7620"/>
                  </a:moveTo>
                  <a:lnTo>
                    <a:pt x="3465576" y="7620"/>
                  </a:lnTo>
                  <a:lnTo>
                    <a:pt x="3462527" y="6095"/>
                  </a:lnTo>
                  <a:lnTo>
                    <a:pt x="3461003" y="3047"/>
                  </a:lnTo>
                  <a:lnTo>
                    <a:pt x="3462527" y="0"/>
                  </a:lnTo>
                  <a:lnTo>
                    <a:pt x="3493008" y="0"/>
                  </a:lnTo>
                  <a:lnTo>
                    <a:pt x="3494532" y="3047"/>
                  </a:lnTo>
                  <a:lnTo>
                    <a:pt x="3493008" y="6095"/>
                  </a:lnTo>
                  <a:lnTo>
                    <a:pt x="3489960" y="7620"/>
                  </a:lnTo>
                  <a:close/>
                </a:path>
                <a:path w="8555990" h="2402204">
                  <a:moveTo>
                    <a:pt x="3549395" y="7620"/>
                  </a:moveTo>
                  <a:lnTo>
                    <a:pt x="3523487" y="7620"/>
                  </a:lnTo>
                  <a:lnTo>
                    <a:pt x="3520440" y="6095"/>
                  </a:lnTo>
                  <a:lnTo>
                    <a:pt x="3518916" y="3047"/>
                  </a:lnTo>
                  <a:lnTo>
                    <a:pt x="3520440" y="0"/>
                  </a:lnTo>
                  <a:lnTo>
                    <a:pt x="3552444" y="0"/>
                  </a:lnTo>
                  <a:lnTo>
                    <a:pt x="3552444" y="6095"/>
                  </a:lnTo>
                  <a:lnTo>
                    <a:pt x="3549395" y="7620"/>
                  </a:lnTo>
                  <a:close/>
                </a:path>
                <a:path w="8555990" h="2402204">
                  <a:moveTo>
                    <a:pt x="3607308" y="7620"/>
                  </a:moveTo>
                  <a:lnTo>
                    <a:pt x="3582924" y="7620"/>
                  </a:lnTo>
                  <a:lnTo>
                    <a:pt x="3579876" y="6095"/>
                  </a:lnTo>
                  <a:lnTo>
                    <a:pt x="3578352" y="3047"/>
                  </a:lnTo>
                  <a:lnTo>
                    <a:pt x="3579876" y="0"/>
                  </a:lnTo>
                  <a:lnTo>
                    <a:pt x="3610356" y="0"/>
                  </a:lnTo>
                  <a:lnTo>
                    <a:pt x="3611879" y="3047"/>
                  </a:lnTo>
                  <a:lnTo>
                    <a:pt x="3610356" y="6095"/>
                  </a:lnTo>
                  <a:lnTo>
                    <a:pt x="3607308" y="7620"/>
                  </a:lnTo>
                  <a:close/>
                </a:path>
                <a:path w="8555990" h="2402204">
                  <a:moveTo>
                    <a:pt x="3665219" y="7620"/>
                  </a:moveTo>
                  <a:lnTo>
                    <a:pt x="3640836" y="7620"/>
                  </a:lnTo>
                  <a:lnTo>
                    <a:pt x="3637787" y="6095"/>
                  </a:lnTo>
                  <a:lnTo>
                    <a:pt x="3636264" y="3047"/>
                  </a:lnTo>
                  <a:lnTo>
                    <a:pt x="3637787" y="0"/>
                  </a:lnTo>
                  <a:lnTo>
                    <a:pt x="3668268" y="0"/>
                  </a:lnTo>
                  <a:lnTo>
                    <a:pt x="3669792" y="3047"/>
                  </a:lnTo>
                  <a:lnTo>
                    <a:pt x="3668268" y="6095"/>
                  </a:lnTo>
                  <a:lnTo>
                    <a:pt x="3665219" y="7620"/>
                  </a:lnTo>
                  <a:close/>
                </a:path>
                <a:path w="8555990" h="2402204">
                  <a:moveTo>
                    <a:pt x="3724656" y="7620"/>
                  </a:moveTo>
                  <a:lnTo>
                    <a:pt x="3698748" y="7620"/>
                  </a:lnTo>
                  <a:lnTo>
                    <a:pt x="3695700" y="6095"/>
                  </a:lnTo>
                  <a:lnTo>
                    <a:pt x="3695700" y="0"/>
                  </a:lnTo>
                  <a:lnTo>
                    <a:pt x="3727703" y="0"/>
                  </a:lnTo>
                  <a:lnTo>
                    <a:pt x="3727703" y="6095"/>
                  </a:lnTo>
                  <a:lnTo>
                    <a:pt x="3724656" y="7620"/>
                  </a:lnTo>
                  <a:close/>
                </a:path>
                <a:path w="8555990" h="2402204">
                  <a:moveTo>
                    <a:pt x="3782568" y="7620"/>
                  </a:moveTo>
                  <a:lnTo>
                    <a:pt x="3758184" y="7620"/>
                  </a:lnTo>
                  <a:lnTo>
                    <a:pt x="3755136" y="6095"/>
                  </a:lnTo>
                  <a:lnTo>
                    <a:pt x="3753611" y="3047"/>
                  </a:lnTo>
                  <a:lnTo>
                    <a:pt x="3755136" y="0"/>
                  </a:lnTo>
                  <a:lnTo>
                    <a:pt x="3785616" y="0"/>
                  </a:lnTo>
                  <a:lnTo>
                    <a:pt x="3787140" y="3047"/>
                  </a:lnTo>
                  <a:lnTo>
                    <a:pt x="3785616" y="6095"/>
                  </a:lnTo>
                  <a:lnTo>
                    <a:pt x="3782568" y="7620"/>
                  </a:lnTo>
                  <a:close/>
                </a:path>
                <a:path w="8555990" h="2402204">
                  <a:moveTo>
                    <a:pt x="3840479" y="7620"/>
                  </a:moveTo>
                  <a:lnTo>
                    <a:pt x="3816095" y="7620"/>
                  </a:lnTo>
                  <a:lnTo>
                    <a:pt x="3813047" y="6095"/>
                  </a:lnTo>
                  <a:lnTo>
                    <a:pt x="3811524" y="3047"/>
                  </a:lnTo>
                  <a:lnTo>
                    <a:pt x="3813047" y="0"/>
                  </a:lnTo>
                  <a:lnTo>
                    <a:pt x="3843528" y="0"/>
                  </a:lnTo>
                  <a:lnTo>
                    <a:pt x="3845052" y="3047"/>
                  </a:lnTo>
                  <a:lnTo>
                    <a:pt x="3843528" y="6095"/>
                  </a:lnTo>
                  <a:lnTo>
                    <a:pt x="3840479" y="7620"/>
                  </a:lnTo>
                  <a:close/>
                </a:path>
                <a:path w="8555990" h="2402204">
                  <a:moveTo>
                    <a:pt x="3899915" y="7620"/>
                  </a:moveTo>
                  <a:lnTo>
                    <a:pt x="3874008" y="7620"/>
                  </a:lnTo>
                  <a:lnTo>
                    <a:pt x="3870960" y="6095"/>
                  </a:lnTo>
                  <a:lnTo>
                    <a:pt x="3870960" y="0"/>
                  </a:lnTo>
                  <a:lnTo>
                    <a:pt x="3902963" y="0"/>
                  </a:lnTo>
                  <a:lnTo>
                    <a:pt x="3904488" y="3047"/>
                  </a:lnTo>
                  <a:lnTo>
                    <a:pt x="3902963" y="6095"/>
                  </a:lnTo>
                  <a:lnTo>
                    <a:pt x="3899915" y="7620"/>
                  </a:lnTo>
                  <a:close/>
                </a:path>
                <a:path w="8555990" h="2402204">
                  <a:moveTo>
                    <a:pt x="3957828" y="7620"/>
                  </a:moveTo>
                  <a:lnTo>
                    <a:pt x="3933444" y="7620"/>
                  </a:lnTo>
                  <a:lnTo>
                    <a:pt x="3930395" y="6095"/>
                  </a:lnTo>
                  <a:lnTo>
                    <a:pt x="3928872" y="3047"/>
                  </a:lnTo>
                  <a:lnTo>
                    <a:pt x="3930395" y="0"/>
                  </a:lnTo>
                  <a:lnTo>
                    <a:pt x="3960876" y="0"/>
                  </a:lnTo>
                  <a:lnTo>
                    <a:pt x="3962399" y="3047"/>
                  </a:lnTo>
                  <a:lnTo>
                    <a:pt x="3960876" y="6095"/>
                  </a:lnTo>
                  <a:lnTo>
                    <a:pt x="3957828" y="7620"/>
                  </a:lnTo>
                  <a:close/>
                </a:path>
                <a:path w="8555990" h="2402204">
                  <a:moveTo>
                    <a:pt x="4017263" y="7620"/>
                  </a:moveTo>
                  <a:lnTo>
                    <a:pt x="3991356" y="7620"/>
                  </a:lnTo>
                  <a:lnTo>
                    <a:pt x="3988308" y="6095"/>
                  </a:lnTo>
                  <a:lnTo>
                    <a:pt x="3986783" y="3047"/>
                  </a:lnTo>
                  <a:lnTo>
                    <a:pt x="3988308" y="0"/>
                  </a:lnTo>
                  <a:lnTo>
                    <a:pt x="4020311" y="0"/>
                  </a:lnTo>
                  <a:lnTo>
                    <a:pt x="4020311" y="6095"/>
                  </a:lnTo>
                  <a:lnTo>
                    <a:pt x="4017263" y="7620"/>
                  </a:lnTo>
                  <a:close/>
                </a:path>
                <a:path w="8555990" h="2402204">
                  <a:moveTo>
                    <a:pt x="4075176" y="7620"/>
                  </a:moveTo>
                  <a:lnTo>
                    <a:pt x="4049268" y="7620"/>
                  </a:lnTo>
                  <a:lnTo>
                    <a:pt x="4046220" y="6095"/>
                  </a:lnTo>
                  <a:lnTo>
                    <a:pt x="4046220" y="0"/>
                  </a:lnTo>
                  <a:lnTo>
                    <a:pt x="4078224" y="0"/>
                  </a:lnTo>
                  <a:lnTo>
                    <a:pt x="4079747" y="3047"/>
                  </a:lnTo>
                  <a:lnTo>
                    <a:pt x="4078224" y="6095"/>
                  </a:lnTo>
                  <a:lnTo>
                    <a:pt x="4075176" y="7620"/>
                  </a:lnTo>
                  <a:close/>
                </a:path>
                <a:path w="8555990" h="2402204">
                  <a:moveTo>
                    <a:pt x="4133088" y="7620"/>
                  </a:moveTo>
                  <a:lnTo>
                    <a:pt x="4108704" y="7620"/>
                  </a:lnTo>
                  <a:lnTo>
                    <a:pt x="4105656" y="6095"/>
                  </a:lnTo>
                  <a:lnTo>
                    <a:pt x="4104131" y="3047"/>
                  </a:lnTo>
                  <a:lnTo>
                    <a:pt x="4105656" y="0"/>
                  </a:lnTo>
                  <a:lnTo>
                    <a:pt x="4136136" y="0"/>
                  </a:lnTo>
                  <a:lnTo>
                    <a:pt x="4137660" y="3047"/>
                  </a:lnTo>
                  <a:lnTo>
                    <a:pt x="4136136" y="6095"/>
                  </a:lnTo>
                  <a:lnTo>
                    <a:pt x="4133088" y="7620"/>
                  </a:lnTo>
                  <a:close/>
                </a:path>
                <a:path w="8555990" h="2402204">
                  <a:moveTo>
                    <a:pt x="4192524" y="7620"/>
                  </a:moveTo>
                  <a:lnTo>
                    <a:pt x="4166615" y="7620"/>
                  </a:lnTo>
                  <a:lnTo>
                    <a:pt x="4163568" y="6095"/>
                  </a:lnTo>
                  <a:lnTo>
                    <a:pt x="4162044" y="3047"/>
                  </a:lnTo>
                  <a:lnTo>
                    <a:pt x="4163568" y="0"/>
                  </a:lnTo>
                  <a:lnTo>
                    <a:pt x="4195572" y="0"/>
                  </a:lnTo>
                  <a:lnTo>
                    <a:pt x="4195572" y="6095"/>
                  </a:lnTo>
                  <a:lnTo>
                    <a:pt x="4192524" y="7620"/>
                  </a:lnTo>
                  <a:close/>
                </a:path>
                <a:path w="8555990" h="2402204">
                  <a:moveTo>
                    <a:pt x="4250436" y="7620"/>
                  </a:moveTo>
                  <a:lnTo>
                    <a:pt x="4226052" y="7620"/>
                  </a:lnTo>
                  <a:lnTo>
                    <a:pt x="4223004" y="6095"/>
                  </a:lnTo>
                  <a:lnTo>
                    <a:pt x="4221479" y="3047"/>
                  </a:lnTo>
                  <a:lnTo>
                    <a:pt x="4223004" y="0"/>
                  </a:lnTo>
                  <a:lnTo>
                    <a:pt x="4253483" y="0"/>
                  </a:lnTo>
                  <a:lnTo>
                    <a:pt x="4255008" y="3047"/>
                  </a:lnTo>
                  <a:lnTo>
                    <a:pt x="4253483" y="6095"/>
                  </a:lnTo>
                  <a:lnTo>
                    <a:pt x="4250436" y="7620"/>
                  </a:lnTo>
                  <a:close/>
                </a:path>
                <a:path w="8555990" h="2402204">
                  <a:moveTo>
                    <a:pt x="4308347" y="7620"/>
                  </a:moveTo>
                  <a:lnTo>
                    <a:pt x="4283963" y="7620"/>
                  </a:lnTo>
                  <a:lnTo>
                    <a:pt x="4280915" y="6095"/>
                  </a:lnTo>
                  <a:lnTo>
                    <a:pt x="4279392" y="3047"/>
                  </a:lnTo>
                  <a:lnTo>
                    <a:pt x="4280915" y="0"/>
                  </a:lnTo>
                  <a:lnTo>
                    <a:pt x="4311395" y="0"/>
                  </a:lnTo>
                  <a:lnTo>
                    <a:pt x="4312920" y="3047"/>
                  </a:lnTo>
                  <a:lnTo>
                    <a:pt x="4311395" y="6095"/>
                  </a:lnTo>
                  <a:lnTo>
                    <a:pt x="4308347" y="7620"/>
                  </a:lnTo>
                  <a:close/>
                </a:path>
                <a:path w="8555990" h="2402204">
                  <a:moveTo>
                    <a:pt x="4367783" y="7620"/>
                  </a:moveTo>
                  <a:lnTo>
                    <a:pt x="4341876" y="7620"/>
                  </a:lnTo>
                  <a:lnTo>
                    <a:pt x="4338828" y="6095"/>
                  </a:lnTo>
                  <a:lnTo>
                    <a:pt x="4338828" y="0"/>
                  </a:lnTo>
                  <a:lnTo>
                    <a:pt x="4370831" y="0"/>
                  </a:lnTo>
                  <a:lnTo>
                    <a:pt x="4370831" y="6095"/>
                  </a:lnTo>
                  <a:lnTo>
                    <a:pt x="4367783" y="7620"/>
                  </a:lnTo>
                  <a:close/>
                </a:path>
                <a:path w="8555990" h="2402204">
                  <a:moveTo>
                    <a:pt x="4425695" y="7620"/>
                  </a:moveTo>
                  <a:lnTo>
                    <a:pt x="4401311" y="7620"/>
                  </a:lnTo>
                  <a:lnTo>
                    <a:pt x="4398263" y="6095"/>
                  </a:lnTo>
                  <a:lnTo>
                    <a:pt x="4396740" y="3047"/>
                  </a:lnTo>
                  <a:lnTo>
                    <a:pt x="4398263" y="0"/>
                  </a:lnTo>
                  <a:lnTo>
                    <a:pt x="4428744" y="0"/>
                  </a:lnTo>
                  <a:lnTo>
                    <a:pt x="4430268" y="3047"/>
                  </a:lnTo>
                  <a:lnTo>
                    <a:pt x="4428744" y="6095"/>
                  </a:lnTo>
                  <a:lnTo>
                    <a:pt x="4425695" y="7620"/>
                  </a:lnTo>
                  <a:close/>
                </a:path>
                <a:path w="8555990" h="2402204">
                  <a:moveTo>
                    <a:pt x="4483608" y="7620"/>
                  </a:moveTo>
                  <a:lnTo>
                    <a:pt x="4459224" y="7620"/>
                  </a:lnTo>
                  <a:lnTo>
                    <a:pt x="4456176" y="6095"/>
                  </a:lnTo>
                  <a:lnTo>
                    <a:pt x="4454652" y="3047"/>
                  </a:lnTo>
                  <a:lnTo>
                    <a:pt x="4456176" y="0"/>
                  </a:lnTo>
                  <a:lnTo>
                    <a:pt x="4486656" y="0"/>
                  </a:lnTo>
                  <a:lnTo>
                    <a:pt x="4488179" y="3047"/>
                  </a:lnTo>
                  <a:lnTo>
                    <a:pt x="4486656" y="6095"/>
                  </a:lnTo>
                  <a:lnTo>
                    <a:pt x="4483608" y="7620"/>
                  </a:lnTo>
                  <a:close/>
                </a:path>
                <a:path w="8555990" h="2402204">
                  <a:moveTo>
                    <a:pt x="4543044" y="7620"/>
                  </a:moveTo>
                  <a:lnTo>
                    <a:pt x="4517136" y="7620"/>
                  </a:lnTo>
                  <a:lnTo>
                    <a:pt x="4514088" y="6095"/>
                  </a:lnTo>
                  <a:lnTo>
                    <a:pt x="4514088" y="0"/>
                  </a:lnTo>
                  <a:lnTo>
                    <a:pt x="4546092" y="0"/>
                  </a:lnTo>
                  <a:lnTo>
                    <a:pt x="4547615" y="3047"/>
                  </a:lnTo>
                  <a:lnTo>
                    <a:pt x="4546092" y="6095"/>
                  </a:lnTo>
                  <a:lnTo>
                    <a:pt x="4543044" y="7620"/>
                  </a:lnTo>
                  <a:close/>
                </a:path>
                <a:path w="8555990" h="2402204">
                  <a:moveTo>
                    <a:pt x="4600956" y="7620"/>
                  </a:moveTo>
                  <a:lnTo>
                    <a:pt x="4576572" y="7620"/>
                  </a:lnTo>
                  <a:lnTo>
                    <a:pt x="4573524" y="6095"/>
                  </a:lnTo>
                  <a:lnTo>
                    <a:pt x="4571999" y="3047"/>
                  </a:lnTo>
                  <a:lnTo>
                    <a:pt x="4573524" y="0"/>
                  </a:lnTo>
                  <a:lnTo>
                    <a:pt x="4604004" y="0"/>
                  </a:lnTo>
                  <a:lnTo>
                    <a:pt x="4605528" y="3047"/>
                  </a:lnTo>
                  <a:lnTo>
                    <a:pt x="4604004" y="6095"/>
                  </a:lnTo>
                  <a:lnTo>
                    <a:pt x="4600956" y="7620"/>
                  </a:lnTo>
                  <a:close/>
                </a:path>
                <a:path w="8555990" h="2402204">
                  <a:moveTo>
                    <a:pt x="4660392" y="7620"/>
                  </a:moveTo>
                  <a:lnTo>
                    <a:pt x="4634483" y="7620"/>
                  </a:lnTo>
                  <a:lnTo>
                    <a:pt x="4631436" y="6095"/>
                  </a:lnTo>
                  <a:lnTo>
                    <a:pt x="4629912" y="3047"/>
                  </a:lnTo>
                  <a:lnTo>
                    <a:pt x="4631436" y="0"/>
                  </a:lnTo>
                  <a:lnTo>
                    <a:pt x="4663440" y="0"/>
                  </a:lnTo>
                  <a:lnTo>
                    <a:pt x="4663440" y="6095"/>
                  </a:lnTo>
                  <a:lnTo>
                    <a:pt x="4660392" y="7620"/>
                  </a:lnTo>
                  <a:close/>
                </a:path>
                <a:path w="8555990" h="2402204">
                  <a:moveTo>
                    <a:pt x="4718304" y="7620"/>
                  </a:moveTo>
                  <a:lnTo>
                    <a:pt x="4692395" y="7620"/>
                  </a:lnTo>
                  <a:lnTo>
                    <a:pt x="4690872" y="6095"/>
                  </a:lnTo>
                  <a:lnTo>
                    <a:pt x="4689347" y="3047"/>
                  </a:lnTo>
                  <a:lnTo>
                    <a:pt x="4690872" y="0"/>
                  </a:lnTo>
                  <a:lnTo>
                    <a:pt x="4721352" y="0"/>
                  </a:lnTo>
                  <a:lnTo>
                    <a:pt x="4722876" y="3047"/>
                  </a:lnTo>
                  <a:lnTo>
                    <a:pt x="4721352" y="6095"/>
                  </a:lnTo>
                  <a:lnTo>
                    <a:pt x="4718304" y="7620"/>
                  </a:lnTo>
                  <a:close/>
                </a:path>
                <a:path w="8555990" h="2402204">
                  <a:moveTo>
                    <a:pt x="4776215" y="7620"/>
                  </a:moveTo>
                  <a:lnTo>
                    <a:pt x="4751831" y="7620"/>
                  </a:lnTo>
                  <a:lnTo>
                    <a:pt x="4748783" y="6095"/>
                  </a:lnTo>
                  <a:lnTo>
                    <a:pt x="4747260" y="3047"/>
                  </a:lnTo>
                  <a:lnTo>
                    <a:pt x="4748783" y="0"/>
                  </a:lnTo>
                  <a:lnTo>
                    <a:pt x="4779263" y="0"/>
                  </a:lnTo>
                  <a:lnTo>
                    <a:pt x="4780788" y="3047"/>
                  </a:lnTo>
                  <a:lnTo>
                    <a:pt x="4779263" y="6095"/>
                  </a:lnTo>
                  <a:lnTo>
                    <a:pt x="4776215" y="7620"/>
                  </a:lnTo>
                  <a:close/>
                </a:path>
                <a:path w="8555990" h="2402204">
                  <a:moveTo>
                    <a:pt x="4835652" y="7620"/>
                  </a:moveTo>
                  <a:lnTo>
                    <a:pt x="4809744" y="7620"/>
                  </a:lnTo>
                  <a:lnTo>
                    <a:pt x="4806695" y="6095"/>
                  </a:lnTo>
                  <a:lnTo>
                    <a:pt x="4805172" y="3047"/>
                  </a:lnTo>
                  <a:lnTo>
                    <a:pt x="4806695" y="0"/>
                  </a:lnTo>
                  <a:lnTo>
                    <a:pt x="4838699" y="0"/>
                  </a:lnTo>
                  <a:lnTo>
                    <a:pt x="4838699" y="6095"/>
                  </a:lnTo>
                  <a:lnTo>
                    <a:pt x="4835652" y="7620"/>
                  </a:lnTo>
                  <a:close/>
                </a:path>
                <a:path w="8555990" h="2402204">
                  <a:moveTo>
                    <a:pt x="4893563" y="7620"/>
                  </a:moveTo>
                  <a:lnTo>
                    <a:pt x="4869179" y="7620"/>
                  </a:lnTo>
                  <a:lnTo>
                    <a:pt x="4866131" y="6095"/>
                  </a:lnTo>
                  <a:lnTo>
                    <a:pt x="4864608" y="3047"/>
                  </a:lnTo>
                  <a:lnTo>
                    <a:pt x="4866131" y="0"/>
                  </a:lnTo>
                  <a:lnTo>
                    <a:pt x="4896612" y="0"/>
                  </a:lnTo>
                  <a:lnTo>
                    <a:pt x="4898136" y="3047"/>
                  </a:lnTo>
                  <a:lnTo>
                    <a:pt x="4896612" y="6095"/>
                  </a:lnTo>
                  <a:lnTo>
                    <a:pt x="4893563" y="7620"/>
                  </a:lnTo>
                  <a:close/>
                </a:path>
                <a:path w="8555990" h="2402204">
                  <a:moveTo>
                    <a:pt x="4951476" y="7620"/>
                  </a:moveTo>
                  <a:lnTo>
                    <a:pt x="4927092" y="7620"/>
                  </a:lnTo>
                  <a:lnTo>
                    <a:pt x="4924044" y="6095"/>
                  </a:lnTo>
                  <a:lnTo>
                    <a:pt x="4922520" y="3047"/>
                  </a:lnTo>
                  <a:lnTo>
                    <a:pt x="4924044" y="0"/>
                  </a:lnTo>
                  <a:lnTo>
                    <a:pt x="4954524" y="0"/>
                  </a:lnTo>
                  <a:lnTo>
                    <a:pt x="4956047" y="3047"/>
                  </a:lnTo>
                  <a:lnTo>
                    <a:pt x="4954524" y="6095"/>
                  </a:lnTo>
                  <a:lnTo>
                    <a:pt x="4951476" y="7620"/>
                  </a:lnTo>
                  <a:close/>
                </a:path>
                <a:path w="8555990" h="2402204">
                  <a:moveTo>
                    <a:pt x="5010912" y="7620"/>
                  </a:moveTo>
                  <a:lnTo>
                    <a:pt x="4985004" y="7620"/>
                  </a:lnTo>
                  <a:lnTo>
                    <a:pt x="4981956" y="6095"/>
                  </a:lnTo>
                  <a:lnTo>
                    <a:pt x="4981956" y="0"/>
                  </a:lnTo>
                  <a:lnTo>
                    <a:pt x="5013960" y="0"/>
                  </a:lnTo>
                  <a:lnTo>
                    <a:pt x="5015483" y="3047"/>
                  </a:lnTo>
                  <a:lnTo>
                    <a:pt x="5013960" y="6095"/>
                  </a:lnTo>
                  <a:lnTo>
                    <a:pt x="5010912" y="7620"/>
                  </a:lnTo>
                  <a:close/>
                </a:path>
                <a:path w="8555990" h="2402204">
                  <a:moveTo>
                    <a:pt x="5068824" y="7620"/>
                  </a:moveTo>
                  <a:lnTo>
                    <a:pt x="5044440" y="7620"/>
                  </a:lnTo>
                  <a:lnTo>
                    <a:pt x="5041392" y="6095"/>
                  </a:lnTo>
                  <a:lnTo>
                    <a:pt x="5039868" y="3047"/>
                  </a:lnTo>
                  <a:lnTo>
                    <a:pt x="5041392" y="0"/>
                  </a:lnTo>
                  <a:lnTo>
                    <a:pt x="5071872" y="0"/>
                  </a:lnTo>
                  <a:lnTo>
                    <a:pt x="5073395" y="3047"/>
                  </a:lnTo>
                  <a:lnTo>
                    <a:pt x="5071872" y="6095"/>
                  </a:lnTo>
                  <a:lnTo>
                    <a:pt x="5068824" y="7620"/>
                  </a:lnTo>
                  <a:close/>
                </a:path>
                <a:path w="8555990" h="2402204">
                  <a:moveTo>
                    <a:pt x="5128260" y="7620"/>
                  </a:moveTo>
                  <a:lnTo>
                    <a:pt x="5102352" y="7620"/>
                  </a:lnTo>
                  <a:lnTo>
                    <a:pt x="5099304" y="6095"/>
                  </a:lnTo>
                  <a:lnTo>
                    <a:pt x="5097779" y="3047"/>
                  </a:lnTo>
                  <a:lnTo>
                    <a:pt x="5099304" y="0"/>
                  </a:lnTo>
                  <a:lnTo>
                    <a:pt x="5129783" y="0"/>
                  </a:lnTo>
                  <a:lnTo>
                    <a:pt x="5131308" y="3047"/>
                  </a:lnTo>
                  <a:lnTo>
                    <a:pt x="5129783" y="6095"/>
                  </a:lnTo>
                  <a:lnTo>
                    <a:pt x="5128260" y="7620"/>
                  </a:lnTo>
                  <a:close/>
                </a:path>
                <a:path w="8555990" h="2402204">
                  <a:moveTo>
                    <a:pt x="5186172" y="7620"/>
                  </a:moveTo>
                  <a:lnTo>
                    <a:pt x="5160263" y="7620"/>
                  </a:lnTo>
                  <a:lnTo>
                    <a:pt x="5157215" y="6095"/>
                  </a:lnTo>
                  <a:lnTo>
                    <a:pt x="5157215" y="0"/>
                  </a:lnTo>
                  <a:lnTo>
                    <a:pt x="5189220" y="0"/>
                  </a:lnTo>
                  <a:lnTo>
                    <a:pt x="5190744" y="3047"/>
                  </a:lnTo>
                  <a:lnTo>
                    <a:pt x="5189220" y="6095"/>
                  </a:lnTo>
                  <a:lnTo>
                    <a:pt x="5186172" y="7620"/>
                  </a:lnTo>
                  <a:close/>
                </a:path>
                <a:path w="8555990" h="2402204">
                  <a:moveTo>
                    <a:pt x="5244083" y="7620"/>
                  </a:moveTo>
                  <a:lnTo>
                    <a:pt x="5219699" y="7620"/>
                  </a:lnTo>
                  <a:lnTo>
                    <a:pt x="5216652" y="6095"/>
                  </a:lnTo>
                  <a:lnTo>
                    <a:pt x="5215128" y="3047"/>
                  </a:lnTo>
                  <a:lnTo>
                    <a:pt x="5216652" y="0"/>
                  </a:lnTo>
                  <a:lnTo>
                    <a:pt x="5247131" y="0"/>
                  </a:lnTo>
                  <a:lnTo>
                    <a:pt x="5248656" y="3047"/>
                  </a:lnTo>
                  <a:lnTo>
                    <a:pt x="5247131" y="6095"/>
                  </a:lnTo>
                  <a:lnTo>
                    <a:pt x="5244083" y="7620"/>
                  </a:lnTo>
                  <a:close/>
                </a:path>
                <a:path w="8555990" h="2402204">
                  <a:moveTo>
                    <a:pt x="5303520" y="7620"/>
                  </a:moveTo>
                  <a:lnTo>
                    <a:pt x="5277612" y="7620"/>
                  </a:lnTo>
                  <a:lnTo>
                    <a:pt x="5274563" y="6095"/>
                  </a:lnTo>
                  <a:lnTo>
                    <a:pt x="5273040" y="3047"/>
                  </a:lnTo>
                  <a:lnTo>
                    <a:pt x="5274563" y="0"/>
                  </a:lnTo>
                  <a:lnTo>
                    <a:pt x="5306568" y="0"/>
                  </a:lnTo>
                  <a:lnTo>
                    <a:pt x="5306568" y="6095"/>
                  </a:lnTo>
                  <a:lnTo>
                    <a:pt x="5303520" y="7620"/>
                  </a:lnTo>
                  <a:close/>
                </a:path>
                <a:path w="8555990" h="2402204">
                  <a:moveTo>
                    <a:pt x="5361431" y="7620"/>
                  </a:moveTo>
                  <a:lnTo>
                    <a:pt x="5337047" y="7620"/>
                  </a:lnTo>
                  <a:lnTo>
                    <a:pt x="5333999" y="6095"/>
                  </a:lnTo>
                  <a:lnTo>
                    <a:pt x="5332476" y="3047"/>
                  </a:lnTo>
                  <a:lnTo>
                    <a:pt x="5333999" y="0"/>
                  </a:lnTo>
                  <a:lnTo>
                    <a:pt x="5364479" y="0"/>
                  </a:lnTo>
                  <a:lnTo>
                    <a:pt x="5366004" y="3047"/>
                  </a:lnTo>
                  <a:lnTo>
                    <a:pt x="5364479" y="6095"/>
                  </a:lnTo>
                  <a:lnTo>
                    <a:pt x="5361431" y="7620"/>
                  </a:lnTo>
                  <a:close/>
                </a:path>
                <a:path w="8555990" h="2402204">
                  <a:moveTo>
                    <a:pt x="5419344" y="7620"/>
                  </a:moveTo>
                  <a:lnTo>
                    <a:pt x="5394960" y="7620"/>
                  </a:lnTo>
                  <a:lnTo>
                    <a:pt x="5391912" y="6095"/>
                  </a:lnTo>
                  <a:lnTo>
                    <a:pt x="5390388" y="3047"/>
                  </a:lnTo>
                  <a:lnTo>
                    <a:pt x="5391912" y="0"/>
                  </a:lnTo>
                  <a:lnTo>
                    <a:pt x="5422392" y="0"/>
                  </a:lnTo>
                  <a:lnTo>
                    <a:pt x="5423915" y="3047"/>
                  </a:lnTo>
                  <a:lnTo>
                    <a:pt x="5422392" y="6095"/>
                  </a:lnTo>
                  <a:lnTo>
                    <a:pt x="5419344" y="7620"/>
                  </a:lnTo>
                  <a:close/>
                </a:path>
                <a:path w="8555990" h="2402204">
                  <a:moveTo>
                    <a:pt x="5478779" y="7620"/>
                  </a:moveTo>
                  <a:lnTo>
                    <a:pt x="5452872" y="7620"/>
                  </a:lnTo>
                  <a:lnTo>
                    <a:pt x="5449824" y="6095"/>
                  </a:lnTo>
                  <a:lnTo>
                    <a:pt x="5449824" y="0"/>
                  </a:lnTo>
                  <a:lnTo>
                    <a:pt x="5481828" y="0"/>
                  </a:lnTo>
                  <a:lnTo>
                    <a:pt x="5481828" y="6095"/>
                  </a:lnTo>
                  <a:lnTo>
                    <a:pt x="5478779" y="7620"/>
                  </a:lnTo>
                  <a:close/>
                </a:path>
                <a:path w="8555990" h="2402204">
                  <a:moveTo>
                    <a:pt x="5536692" y="7620"/>
                  </a:moveTo>
                  <a:lnTo>
                    <a:pt x="5512308" y="7620"/>
                  </a:lnTo>
                  <a:lnTo>
                    <a:pt x="5509260" y="6095"/>
                  </a:lnTo>
                  <a:lnTo>
                    <a:pt x="5507736" y="3047"/>
                  </a:lnTo>
                  <a:lnTo>
                    <a:pt x="5509260" y="0"/>
                  </a:lnTo>
                  <a:lnTo>
                    <a:pt x="5539740" y="0"/>
                  </a:lnTo>
                  <a:lnTo>
                    <a:pt x="5541263" y="3047"/>
                  </a:lnTo>
                  <a:lnTo>
                    <a:pt x="5539740" y="6095"/>
                  </a:lnTo>
                  <a:lnTo>
                    <a:pt x="5536692" y="7620"/>
                  </a:lnTo>
                  <a:close/>
                </a:path>
                <a:path w="8555990" h="2402204">
                  <a:moveTo>
                    <a:pt x="5594604" y="7620"/>
                  </a:moveTo>
                  <a:lnTo>
                    <a:pt x="5570220" y="7620"/>
                  </a:lnTo>
                  <a:lnTo>
                    <a:pt x="5567172" y="6095"/>
                  </a:lnTo>
                  <a:lnTo>
                    <a:pt x="5565647" y="3047"/>
                  </a:lnTo>
                  <a:lnTo>
                    <a:pt x="5567172" y="0"/>
                  </a:lnTo>
                  <a:lnTo>
                    <a:pt x="5597652" y="0"/>
                  </a:lnTo>
                  <a:lnTo>
                    <a:pt x="5599176" y="3047"/>
                  </a:lnTo>
                  <a:lnTo>
                    <a:pt x="5597652" y="6095"/>
                  </a:lnTo>
                  <a:lnTo>
                    <a:pt x="5594604" y="7620"/>
                  </a:lnTo>
                  <a:close/>
                </a:path>
                <a:path w="8555990" h="2402204">
                  <a:moveTo>
                    <a:pt x="5654040" y="7620"/>
                  </a:moveTo>
                  <a:lnTo>
                    <a:pt x="5628131" y="7620"/>
                  </a:lnTo>
                  <a:lnTo>
                    <a:pt x="5625083" y="6095"/>
                  </a:lnTo>
                  <a:lnTo>
                    <a:pt x="5625083" y="0"/>
                  </a:lnTo>
                  <a:lnTo>
                    <a:pt x="5657088" y="0"/>
                  </a:lnTo>
                  <a:lnTo>
                    <a:pt x="5658612" y="3047"/>
                  </a:lnTo>
                  <a:lnTo>
                    <a:pt x="5657088" y="6095"/>
                  </a:lnTo>
                  <a:lnTo>
                    <a:pt x="5654040" y="7620"/>
                  </a:lnTo>
                  <a:close/>
                </a:path>
                <a:path w="8555990" h="2402204">
                  <a:moveTo>
                    <a:pt x="5711952" y="7620"/>
                  </a:moveTo>
                  <a:lnTo>
                    <a:pt x="5687568" y="7620"/>
                  </a:lnTo>
                  <a:lnTo>
                    <a:pt x="5684520" y="6095"/>
                  </a:lnTo>
                  <a:lnTo>
                    <a:pt x="5682996" y="3047"/>
                  </a:lnTo>
                  <a:lnTo>
                    <a:pt x="5684520" y="0"/>
                  </a:lnTo>
                  <a:lnTo>
                    <a:pt x="5714999" y="0"/>
                  </a:lnTo>
                  <a:lnTo>
                    <a:pt x="5716524" y="3047"/>
                  </a:lnTo>
                  <a:lnTo>
                    <a:pt x="5714999" y="6095"/>
                  </a:lnTo>
                  <a:lnTo>
                    <a:pt x="5711952" y="7620"/>
                  </a:lnTo>
                  <a:close/>
                </a:path>
                <a:path w="8555990" h="2402204">
                  <a:moveTo>
                    <a:pt x="5771388" y="7620"/>
                  </a:moveTo>
                  <a:lnTo>
                    <a:pt x="5745479" y="7620"/>
                  </a:lnTo>
                  <a:lnTo>
                    <a:pt x="5742431" y="6095"/>
                  </a:lnTo>
                  <a:lnTo>
                    <a:pt x="5740908" y="3047"/>
                  </a:lnTo>
                  <a:lnTo>
                    <a:pt x="5742431" y="0"/>
                  </a:lnTo>
                  <a:lnTo>
                    <a:pt x="5774436" y="0"/>
                  </a:lnTo>
                  <a:lnTo>
                    <a:pt x="5774436" y="6095"/>
                  </a:lnTo>
                  <a:lnTo>
                    <a:pt x="5771388" y="7620"/>
                  </a:lnTo>
                  <a:close/>
                </a:path>
                <a:path w="8555990" h="2402204">
                  <a:moveTo>
                    <a:pt x="5829299" y="7620"/>
                  </a:moveTo>
                  <a:lnTo>
                    <a:pt x="5803392" y="7620"/>
                  </a:lnTo>
                  <a:lnTo>
                    <a:pt x="5800344" y="6095"/>
                  </a:lnTo>
                  <a:lnTo>
                    <a:pt x="5800344" y="0"/>
                  </a:lnTo>
                  <a:lnTo>
                    <a:pt x="5832347" y="0"/>
                  </a:lnTo>
                  <a:lnTo>
                    <a:pt x="5833872" y="3047"/>
                  </a:lnTo>
                  <a:lnTo>
                    <a:pt x="5832347" y="6095"/>
                  </a:lnTo>
                  <a:lnTo>
                    <a:pt x="5829299" y="7620"/>
                  </a:lnTo>
                  <a:close/>
                </a:path>
                <a:path w="8555990" h="2402204">
                  <a:moveTo>
                    <a:pt x="5887212" y="7620"/>
                  </a:moveTo>
                  <a:lnTo>
                    <a:pt x="5862828" y="7620"/>
                  </a:lnTo>
                  <a:lnTo>
                    <a:pt x="5859779" y="6095"/>
                  </a:lnTo>
                  <a:lnTo>
                    <a:pt x="5858256" y="3047"/>
                  </a:lnTo>
                  <a:lnTo>
                    <a:pt x="5859779" y="0"/>
                  </a:lnTo>
                  <a:lnTo>
                    <a:pt x="5890260" y="0"/>
                  </a:lnTo>
                  <a:lnTo>
                    <a:pt x="5891783" y="3047"/>
                  </a:lnTo>
                  <a:lnTo>
                    <a:pt x="5890260" y="6095"/>
                  </a:lnTo>
                  <a:lnTo>
                    <a:pt x="5887212" y="7620"/>
                  </a:lnTo>
                  <a:close/>
                </a:path>
                <a:path w="8555990" h="2402204">
                  <a:moveTo>
                    <a:pt x="5946647" y="7620"/>
                  </a:moveTo>
                  <a:lnTo>
                    <a:pt x="5920740" y="7620"/>
                  </a:lnTo>
                  <a:lnTo>
                    <a:pt x="5917692" y="6095"/>
                  </a:lnTo>
                  <a:lnTo>
                    <a:pt x="5916168" y="3047"/>
                  </a:lnTo>
                  <a:lnTo>
                    <a:pt x="5917692" y="0"/>
                  </a:lnTo>
                  <a:lnTo>
                    <a:pt x="5949696" y="0"/>
                  </a:lnTo>
                  <a:lnTo>
                    <a:pt x="5949696" y="6095"/>
                  </a:lnTo>
                  <a:lnTo>
                    <a:pt x="5946647" y="7620"/>
                  </a:lnTo>
                  <a:close/>
                </a:path>
                <a:path w="8555990" h="2402204">
                  <a:moveTo>
                    <a:pt x="6004560" y="7620"/>
                  </a:moveTo>
                  <a:lnTo>
                    <a:pt x="5980176" y="7620"/>
                  </a:lnTo>
                  <a:lnTo>
                    <a:pt x="5977128" y="6095"/>
                  </a:lnTo>
                  <a:lnTo>
                    <a:pt x="5975604" y="3047"/>
                  </a:lnTo>
                  <a:lnTo>
                    <a:pt x="5977128" y="0"/>
                  </a:lnTo>
                  <a:lnTo>
                    <a:pt x="6007608" y="0"/>
                  </a:lnTo>
                  <a:lnTo>
                    <a:pt x="6009131" y="3047"/>
                  </a:lnTo>
                  <a:lnTo>
                    <a:pt x="6007608" y="6095"/>
                  </a:lnTo>
                  <a:lnTo>
                    <a:pt x="6004560" y="7620"/>
                  </a:lnTo>
                  <a:close/>
                </a:path>
                <a:path w="8555990" h="2402204">
                  <a:moveTo>
                    <a:pt x="6062472" y="7620"/>
                  </a:moveTo>
                  <a:lnTo>
                    <a:pt x="6038088" y="7620"/>
                  </a:lnTo>
                  <a:lnTo>
                    <a:pt x="6035040" y="6095"/>
                  </a:lnTo>
                  <a:lnTo>
                    <a:pt x="6033515" y="3047"/>
                  </a:lnTo>
                  <a:lnTo>
                    <a:pt x="6035040" y="0"/>
                  </a:lnTo>
                  <a:lnTo>
                    <a:pt x="6065520" y="0"/>
                  </a:lnTo>
                  <a:lnTo>
                    <a:pt x="6067044" y="3047"/>
                  </a:lnTo>
                  <a:lnTo>
                    <a:pt x="6065520" y="6095"/>
                  </a:lnTo>
                  <a:lnTo>
                    <a:pt x="6062472" y="7620"/>
                  </a:lnTo>
                  <a:close/>
                </a:path>
                <a:path w="8555990" h="2402204">
                  <a:moveTo>
                    <a:pt x="6121908" y="7620"/>
                  </a:moveTo>
                  <a:lnTo>
                    <a:pt x="6095999" y="7620"/>
                  </a:lnTo>
                  <a:lnTo>
                    <a:pt x="6092952" y="6095"/>
                  </a:lnTo>
                  <a:lnTo>
                    <a:pt x="6092952" y="0"/>
                  </a:lnTo>
                  <a:lnTo>
                    <a:pt x="6124956" y="0"/>
                  </a:lnTo>
                  <a:lnTo>
                    <a:pt x="6124956" y="6095"/>
                  </a:lnTo>
                  <a:lnTo>
                    <a:pt x="6121908" y="7620"/>
                  </a:lnTo>
                  <a:close/>
                </a:path>
                <a:path w="8555990" h="2402204">
                  <a:moveTo>
                    <a:pt x="6179820" y="7620"/>
                  </a:moveTo>
                  <a:lnTo>
                    <a:pt x="6155436" y="7620"/>
                  </a:lnTo>
                  <a:lnTo>
                    <a:pt x="6152388" y="6095"/>
                  </a:lnTo>
                  <a:lnTo>
                    <a:pt x="6150863" y="3047"/>
                  </a:lnTo>
                  <a:lnTo>
                    <a:pt x="6152388" y="0"/>
                  </a:lnTo>
                  <a:lnTo>
                    <a:pt x="6182868" y="0"/>
                  </a:lnTo>
                  <a:lnTo>
                    <a:pt x="6184392" y="3047"/>
                  </a:lnTo>
                  <a:lnTo>
                    <a:pt x="6182868" y="6095"/>
                  </a:lnTo>
                  <a:lnTo>
                    <a:pt x="6179820" y="7620"/>
                  </a:lnTo>
                  <a:close/>
                </a:path>
                <a:path w="8555990" h="2402204">
                  <a:moveTo>
                    <a:pt x="6237731" y="7620"/>
                  </a:moveTo>
                  <a:lnTo>
                    <a:pt x="6213347" y="7620"/>
                  </a:lnTo>
                  <a:lnTo>
                    <a:pt x="6210299" y="6095"/>
                  </a:lnTo>
                  <a:lnTo>
                    <a:pt x="6208776" y="3047"/>
                  </a:lnTo>
                  <a:lnTo>
                    <a:pt x="6210299" y="0"/>
                  </a:lnTo>
                  <a:lnTo>
                    <a:pt x="6240780" y="0"/>
                  </a:lnTo>
                  <a:lnTo>
                    <a:pt x="6242304" y="3047"/>
                  </a:lnTo>
                  <a:lnTo>
                    <a:pt x="6240780" y="6095"/>
                  </a:lnTo>
                  <a:lnTo>
                    <a:pt x="6237731" y="7620"/>
                  </a:lnTo>
                  <a:close/>
                </a:path>
                <a:path w="8555990" h="2402204">
                  <a:moveTo>
                    <a:pt x="6297168" y="7620"/>
                  </a:moveTo>
                  <a:lnTo>
                    <a:pt x="6271260" y="7620"/>
                  </a:lnTo>
                  <a:lnTo>
                    <a:pt x="6268212" y="6095"/>
                  </a:lnTo>
                  <a:lnTo>
                    <a:pt x="6268212" y="0"/>
                  </a:lnTo>
                  <a:lnTo>
                    <a:pt x="6300215" y="0"/>
                  </a:lnTo>
                  <a:lnTo>
                    <a:pt x="6301740" y="3047"/>
                  </a:lnTo>
                  <a:lnTo>
                    <a:pt x="6300215" y="6095"/>
                  </a:lnTo>
                  <a:lnTo>
                    <a:pt x="6297168" y="7620"/>
                  </a:lnTo>
                  <a:close/>
                </a:path>
                <a:path w="8555990" h="2402204">
                  <a:moveTo>
                    <a:pt x="6355080" y="7620"/>
                  </a:moveTo>
                  <a:lnTo>
                    <a:pt x="6330696" y="7620"/>
                  </a:lnTo>
                  <a:lnTo>
                    <a:pt x="6327647" y="6095"/>
                  </a:lnTo>
                  <a:lnTo>
                    <a:pt x="6326124" y="3047"/>
                  </a:lnTo>
                  <a:lnTo>
                    <a:pt x="6327647" y="0"/>
                  </a:lnTo>
                  <a:lnTo>
                    <a:pt x="6358128" y="0"/>
                  </a:lnTo>
                  <a:lnTo>
                    <a:pt x="6359652" y="3047"/>
                  </a:lnTo>
                  <a:lnTo>
                    <a:pt x="6358128" y="6095"/>
                  </a:lnTo>
                  <a:lnTo>
                    <a:pt x="6355080" y="7620"/>
                  </a:lnTo>
                  <a:close/>
                </a:path>
                <a:path w="8555990" h="2402204">
                  <a:moveTo>
                    <a:pt x="6414515" y="7620"/>
                  </a:moveTo>
                  <a:lnTo>
                    <a:pt x="6388608" y="7620"/>
                  </a:lnTo>
                  <a:lnTo>
                    <a:pt x="6385560" y="6095"/>
                  </a:lnTo>
                  <a:lnTo>
                    <a:pt x="6384036" y="3047"/>
                  </a:lnTo>
                  <a:lnTo>
                    <a:pt x="6385560" y="0"/>
                  </a:lnTo>
                  <a:lnTo>
                    <a:pt x="6417563" y="0"/>
                  </a:lnTo>
                  <a:lnTo>
                    <a:pt x="6417563" y="6095"/>
                  </a:lnTo>
                  <a:lnTo>
                    <a:pt x="6414515" y="7620"/>
                  </a:lnTo>
                  <a:close/>
                </a:path>
                <a:path w="8555990" h="2402204">
                  <a:moveTo>
                    <a:pt x="6472428" y="7620"/>
                  </a:moveTo>
                  <a:lnTo>
                    <a:pt x="6446520" y="7620"/>
                  </a:lnTo>
                  <a:lnTo>
                    <a:pt x="6444996" y="6095"/>
                  </a:lnTo>
                  <a:lnTo>
                    <a:pt x="6443472" y="3047"/>
                  </a:lnTo>
                  <a:lnTo>
                    <a:pt x="6444996" y="0"/>
                  </a:lnTo>
                  <a:lnTo>
                    <a:pt x="6475476" y="0"/>
                  </a:lnTo>
                  <a:lnTo>
                    <a:pt x="6476999" y="3047"/>
                  </a:lnTo>
                  <a:lnTo>
                    <a:pt x="6475476" y="6095"/>
                  </a:lnTo>
                  <a:lnTo>
                    <a:pt x="6472428" y="7620"/>
                  </a:lnTo>
                  <a:close/>
                </a:path>
                <a:path w="8555990" h="2402204">
                  <a:moveTo>
                    <a:pt x="6530340" y="7620"/>
                  </a:moveTo>
                  <a:lnTo>
                    <a:pt x="6505956" y="7620"/>
                  </a:lnTo>
                  <a:lnTo>
                    <a:pt x="6502908" y="6095"/>
                  </a:lnTo>
                  <a:lnTo>
                    <a:pt x="6501383" y="3047"/>
                  </a:lnTo>
                  <a:lnTo>
                    <a:pt x="6502908" y="0"/>
                  </a:lnTo>
                  <a:lnTo>
                    <a:pt x="6533388" y="0"/>
                  </a:lnTo>
                  <a:lnTo>
                    <a:pt x="6534912" y="3047"/>
                  </a:lnTo>
                  <a:lnTo>
                    <a:pt x="6533388" y="6095"/>
                  </a:lnTo>
                  <a:lnTo>
                    <a:pt x="6530340" y="7620"/>
                  </a:lnTo>
                  <a:close/>
                </a:path>
                <a:path w="8555990" h="2402204">
                  <a:moveTo>
                    <a:pt x="6589776" y="7620"/>
                  </a:moveTo>
                  <a:lnTo>
                    <a:pt x="6563868" y="7620"/>
                  </a:lnTo>
                  <a:lnTo>
                    <a:pt x="6560820" y="6095"/>
                  </a:lnTo>
                  <a:lnTo>
                    <a:pt x="6559296" y="3047"/>
                  </a:lnTo>
                  <a:lnTo>
                    <a:pt x="6560820" y="0"/>
                  </a:lnTo>
                  <a:lnTo>
                    <a:pt x="6592824" y="0"/>
                  </a:lnTo>
                  <a:lnTo>
                    <a:pt x="6592824" y="6095"/>
                  </a:lnTo>
                  <a:lnTo>
                    <a:pt x="6589776" y="7620"/>
                  </a:lnTo>
                  <a:close/>
                </a:path>
                <a:path w="8555990" h="2402204">
                  <a:moveTo>
                    <a:pt x="6647688" y="7620"/>
                  </a:moveTo>
                  <a:lnTo>
                    <a:pt x="6623304" y="7620"/>
                  </a:lnTo>
                  <a:lnTo>
                    <a:pt x="6620256" y="6095"/>
                  </a:lnTo>
                  <a:lnTo>
                    <a:pt x="6618731" y="3047"/>
                  </a:lnTo>
                  <a:lnTo>
                    <a:pt x="6620256" y="0"/>
                  </a:lnTo>
                  <a:lnTo>
                    <a:pt x="6650736" y="0"/>
                  </a:lnTo>
                  <a:lnTo>
                    <a:pt x="6652260" y="3047"/>
                  </a:lnTo>
                  <a:lnTo>
                    <a:pt x="6650736" y="6095"/>
                  </a:lnTo>
                  <a:lnTo>
                    <a:pt x="6647688" y="7620"/>
                  </a:lnTo>
                  <a:close/>
                </a:path>
                <a:path w="8555990" h="2402204">
                  <a:moveTo>
                    <a:pt x="6705599" y="7620"/>
                  </a:moveTo>
                  <a:lnTo>
                    <a:pt x="6681215" y="7620"/>
                  </a:lnTo>
                  <a:lnTo>
                    <a:pt x="6678168" y="6095"/>
                  </a:lnTo>
                  <a:lnTo>
                    <a:pt x="6676644" y="3047"/>
                  </a:lnTo>
                  <a:lnTo>
                    <a:pt x="6678168" y="0"/>
                  </a:lnTo>
                  <a:lnTo>
                    <a:pt x="6708647" y="0"/>
                  </a:lnTo>
                  <a:lnTo>
                    <a:pt x="6710172" y="3047"/>
                  </a:lnTo>
                  <a:lnTo>
                    <a:pt x="6708647" y="6095"/>
                  </a:lnTo>
                  <a:lnTo>
                    <a:pt x="6705599" y="7620"/>
                  </a:lnTo>
                  <a:close/>
                </a:path>
                <a:path w="8555990" h="2402204">
                  <a:moveTo>
                    <a:pt x="6765036" y="7620"/>
                  </a:moveTo>
                  <a:lnTo>
                    <a:pt x="6739128" y="7620"/>
                  </a:lnTo>
                  <a:lnTo>
                    <a:pt x="6736080" y="6095"/>
                  </a:lnTo>
                  <a:lnTo>
                    <a:pt x="6736080" y="0"/>
                  </a:lnTo>
                  <a:lnTo>
                    <a:pt x="6768083" y="0"/>
                  </a:lnTo>
                  <a:lnTo>
                    <a:pt x="6769608" y="3047"/>
                  </a:lnTo>
                  <a:lnTo>
                    <a:pt x="6768083" y="6095"/>
                  </a:lnTo>
                  <a:lnTo>
                    <a:pt x="6765036" y="7620"/>
                  </a:lnTo>
                  <a:close/>
                </a:path>
                <a:path w="8555990" h="2402204">
                  <a:moveTo>
                    <a:pt x="6822947" y="7620"/>
                  </a:moveTo>
                  <a:lnTo>
                    <a:pt x="6798564" y="7620"/>
                  </a:lnTo>
                  <a:lnTo>
                    <a:pt x="6795515" y="6095"/>
                  </a:lnTo>
                  <a:lnTo>
                    <a:pt x="6793992" y="3047"/>
                  </a:lnTo>
                  <a:lnTo>
                    <a:pt x="6795515" y="0"/>
                  </a:lnTo>
                  <a:lnTo>
                    <a:pt x="6825996" y="0"/>
                  </a:lnTo>
                  <a:lnTo>
                    <a:pt x="6827520" y="3047"/>
                  </a:lnTo>
                  <a:lnTo>
                    <a:pt x="6825996" y="6095"/>
                  </a:lnTo>
                  <a:lnTo>
                    <a:pt x="6822947" y="7620"/>
                  </a:lnTo>
                  <a:close/>
                </a:path>
                <a:path w="8555990" h="2402204">
                  <a:moveTo>
                    <a:pt x="6882383" y="7620"/>
                  </a:moveTo>
                  <a:lnTo>
                    <a:pt x="6856476" y="7620"/>
                  </a:lnTo>
                  <a:lnTo>
                    <a:pt x="6853428" y="6095"/>
                  </a:lnTo>
                  <a:lnTo>
                    <a:pt x="6851904" y="3047"/>
                  </a:lnTo>
                  <a:lnTo>
                    <a:pt x="6853428" y="0"/>
                  </a:lnTo>
                  <a:lnTo>
                    <a:pt x="6883908" y="0"/>
                  </a:lnTo>
                  <a:lnTo>
                    <a:pt x="6885431" y="3047"/>
                  </a:lnTo>
                  <a:lnTo>
                    <a:pt x="6883908" y="6095"/>
                  </a:lnTo>
                  <a:lnTo>
                    <a:pt x="6882383" y="7620"/>
                  </a:lnTo>
                  <a:close/>
                </a:path>
                <a:path w="8555990" h="2402204">
                  <a:moveTo>
                    <a:pt x="6940296" y="7620"/>
                  </a:moveTo>
                  <a:lnTo>
                    <a:pt x="6914388" y="7620"/>
                  </a:lnTo>
                  <a:lnTo>
                    <a:pt x="6911340" y="6095"/>
                  </a:lnTo>
                  <a:lnTo>
                    <a:pt x="6911340" y="0"/>
                  </a:lnTo>
                  <a:lnTo>
                    <a:pt x="6943344" y="0"/>
                  </a:lnTo>
                  <a:lnTo>
                    <a:pt x="6944868" y="3047"/>
                  </a:lnTo>
                  <a:lnTo>
                    <a:pt x="6943344" y="6095"/>
                  </a:lnTo>
                  <a:lnTo>
                    <a:pt x="6940296" y="7620"/>
                  </a:lnTo>
                  <a:close/>
                </a:path>
                <a:path w="8555990" h="2402204">
                  <a:moveTo>
                    <a:pt x="6998208" y="7620"/>
                  </a:moveTo>
                  <a:lnTo>
                    <a:pt x="6973824" y="7620"/>
                  </a:lnTo>
                  <a:lnTo>
                    <a:pt x="6970776" y="6095"/>
                  </a:lnTo>
                  <a:lnTo>
                    <a:pt x="6969252" y="3047"/>
                  </a:lnTo>
                  <a:lnTo>
                    <a:pt x="6970776" y="0"/>
                  </a:lnTo>
                  <a:lnTo>
                    <a:pt x="7001256" y="0"/>
                  </a:lnTo>
                  <a:lnTo>
                    <a:pt x="7002780" y="3047"/>
                  </a:lnTo>
                  <a:lnTo>
                    <a:pt x="7001256" y="6095"/>
                  </a:lnTo>
                  <a:lnTo>
                    <a:pt x="6998208" y="7620"/>
                  </a:lnTo>
                  <a:close/>
                </a:path>
                <a:path w="8555990" h="2402204">
                  <a:moveTo>
                    <a:pt x="7057644" y="7620"/>
                  </a:moveTo>
                  <a:lnTo>
                    <a:pt x="7031736" y="7620"/>
                  </a:lnTo>
                  <a:lnTo>
                    <a:pt x="7028688" y="6095"/>
                  </a:lnTo>
                  <a:lnTo>
                    <a:pt x="7027164" y="3047"/>
                  </a:lnTo>
                  <a:lnTo>
                    <a:pt x="7028688" y="0"/>
                  </a:lnTo>
                  <a:lnTo>
                    <a:pt x="7060692" y="0"/>
                  </a:lnTo>
                  <a:lnTo>
                    <a:pt x="7060692" y="6095"/>
                  </a:lnTo>
                  <a:lnTo>
                    <a:pt x="7057644" y="7620"/>
                  </a:lnTo>
                  <a:close/>
                </a:path>
                <a:path w="8555990" h="2402204">
                  <a:moveTo>
                    <a:pt x="7115556" y="7620"/>
                  </a:moveTo>
                  <a:lnTo>
                    <a:pt x="7091172" y="7620"/>
                  </a:lnTo>
                  <a:lnTo>
                    <a:pt x="7088124" y="6095"/>
                  </a:lnTo>
                  <a:lnTo>
                    <a:pt x="7086599" y="3047"/>
                  </a:lnTo>
                  <a:lnTo>
                    <a:pt x="7088124" y="0"/>
                  </a:lnTo>
                  <a:lnTo>
                    <a:pt x="7118604" y="0"/>
                  </a:lnTo>
                  <a:lnTo>
                    <a:pt x="7120128" y="3047"/>
                  </a:lnTo>
                  <a:lnTo>
                    <a:pt x="7118604" y="6095"/>
                  </a:lnTo>
                  <a:lnTo>
                    <a:pt x="7115556" y="7620"/>
                  </a:lnTo>
                  <a:close/>
                </a:path>
                <a:path w="8555990" h="2402204">
                  <a:moveTo>
                    <a:pt x="7173468" y="7620"/>
                  </a:moveTo>
                  <a:lnTo>
                    <a:pt x="7149083" y="7620"/>
                  </a:lnTo>
                  <a:lnTo>
                    <a:pt x="7146036" y="6095"/>
                  </a:lnTo>
                  <a:lnTo>
                    <a:pt x="7144512" y="3047"/>
                  </a:lnTo>
                  <a:lnTo>
                    <a:pt x="7146036" y="0"/>
                  </a:lnTo>
                  <a:lnTo>
                    <a:pt x="7176515" y="0"/>
                  </a:lnTo>
                  <a:lnTo>
                    <a:pt x="7178040" y="3047"/>
                  </a:lnTo>
                  <a:lnTo>
                    <a:pt x="7176515" y="6095"/>
                  </a:lnTo>
                  <a:lnTo>
                    <a:pt x="7173468" y="7620"/>
                  </a:lnTo>
                  <a:close/>
                </a:path>
                <a:path w="8555990" h="2402204">
                  <a:moveTo>
                    <a:pt x="7232904" y="7620"/>
                  </a:moveTo>
                  <a:lnTo>
                    <a:pt x="7206996" y="7620"/>
                  </a:lnTo>
                  <a:lnTo>
                    <a:pt x="7203947" y="6095"/>
                  </a:lnTo>
                  <a:lnTo>
                    <a:pt x="7203947" y="0"/>
                  </a:lnTo>
                  <a:lnTo>
                    <a:pt x="7235952" y="0"/>
                  </a:lnTo>
                  <a:lnTo>
                    <a:pt x="7235952" y="6095"/>
                  </a:lnTo>
                  <a:lnTo>
                    <a:pt x="7232904" y="7620"/>
                  </a:lnTo>
                  <a:close/>
                </a:path>
                <a:path w="8555990" h="2402204">
                  <a:moveTo>
                    <a:pt x="7290815" y="7620"/>
                  </a:moveTo>
                  <a:lnTo>
                    <a:pt x="7266431" y="7620"/>
                  </a:lnTo>
                  <a:lnTo>
                    <a:pt x="7263383" y="6095"/>
                  </a:lnTo>
                  <a:lnTo>
                    <a:pt x="7261860" y="3047"/>
                  </a:lnTo>
                  <a:lnTo>
                    <a:pt x="7263383" y="0"/>
                  </a:lnTo>
                  <a:lnTo>
                    <a:pt x="7293864" y="0"/>
                  </a:lnTo>
                  <a:lnTo>
                    <a:pt x="7295388" y="3047"/>
                  </a:lnTo>
                  <a:lnTo>
                    <a:pt x="7293864" y="6095"/>
                  </a:lnTo>
                  <a:lnTo>
                    <a:pt x="7290815" y="7620"/>
                  </a:lnTo>
                  <a:close/>
                </a:path>
                <a:path w="8555990" h="2402204">
                  <a:moveTo>
                    <a:pt x="7348728" y="7620"/>
                  </a:moveTo>
                  <a:lnTo>
                    <a:pt x="7324344" y="7620"/>
                  </a:lnTo>
                  <a:lnTo>
                    <a:pt x="7321296" y="6095"/>
                  </a:lnTo>
                  <a:lnTo>
                    <a:pt x="7319772" y="3047"/>
                  </a:lnTo>
                  <a:lnTo>
                    <a:pt x="7321296" y="0"/>
                  </a:lnTo>
                  <a:lnTo>
                    <a:pt x="7351776" y="0"/>
                  </a:lnTo>
                  <a:lnTo>
                    <a:pt x="7353299" y="3047"/>
                  </a:lnTo>
                  <a:lnTo>
                    <a:pt x="7351776" y="6095"/>
                  </a:lnTo>
                  <a:lnTo>
                    <a:pt x="7348728" y="7620"/>
                  </a:lnTo>
                  <a:close/>
                </a:path>
                <a:path w="8555990" h="2402204">
                  <a:moveTo>
                    <a:pt x="7408164" y="7620"/>
                  </a:moveTo>
                  <a:lnTo>
                    <a:pt x="7382256" y="7620"/>
                  </a:lnTo>
                  <a:lnTo>
                    <a:pt x="7379208" y="6095"/>
                  </a:lnTo>
                  <a:lnTo>
                    <a:pt x="7379208" y="0"/>
                  </a:lnTo>
                  <a:lnTo>
                    <a:pt x="7411212" y="0"/>
                  </a:lnTo>
                  <a:lnTo>
                    <a:pt x="7412736" y="3047"/>
                  </a:lnTo>
                  <a:lnTo>
                    <a:pt x="7411212" y="6095"/>
                  </a:lnTo>
                  <a:lnTo>
                    <a:pt x="7408164" y="7620"/>
                  </a:lnTo>
                  <a:close/>
                </a:path>
                <a:path w="8555990" h="2402204">
                  <a:moveTo>
                    <a:pt x="7466076" y="7620"/>
                  </a:moveTo>
                  <a:lnTo>
                    <a:pt x="7441692" y="7620"/>
                  </a:lnTo>
                  <a:lnTo>
                    <a:pt x="7438644" y="6095"/>
                  </a:lnTo>
                  <a:lnTo>
                    <a:pt x="7437120" y="3047"/>
                  </a:lnTo>
                  <a:lnTo>
                    <a:pt x="7438644" y="0"/>
                  </a:lnTo>
                  <a:lnTo>
                    <a:pt x="7469124" y="0"/>
                  </a:lnTo>
                  <a:lnTo>
                    <a:pt x="7470647" y="3047"/>
                  </a:lnTo>
                  <a:lnTo>
                    <a:pt x="7469124" y="6095"/>
                  </a:lnTo>
                  <a:lnTo>
                    <a:pt x="7466076" y="7620"/>
                  </a:lnTo>
                  <a:close/>
                </a:path>
                <a:path w="8555990" h="2402204">
                  <a:moveTo>
                    <a:pt x="7525512" y="7620"/>
                  </a:moveTo>
                  <a:lnTo>
                    <a:pt x="7499604" y="7620"/>
                  </a:lnTo>
                  <a:lnTo>
                    <a:pt x="7496556" y="6095"/>
                  </a:lnTo>
                  <a:lnTo>
                    <a:pt x="7495031" y="3047"/>
                  </a:lnTo>
                  <a:lnTo>
                    <a:pt x="7496556" y="0"/>
                  </a:lnTo>
                  <a:lnTo>
                    <a:pt x="7528560" y="0"/>
                  </a:lnTo>
                  <a:lnTo>
                    <a:pt x="7528560" y="6095"/>
                  </a:lnTo>
                  <a:lnTo>
                    <a:pt x="7525512" y="7620"/>
                  </a:lnTo>
                  <a:close/>
                </a:path>
                <a:path w="8555990" h="2402204">
                  <a:moveTo>
                    <a:pt x="7583424" y="7620"/>
                  </a:moveTo>
                  <a:lnTo>
                    <a:pt x="7557515" y="7620"/>
                  </a:lnTo>
                  <a:lnTo>
                    <a:pt x="7554468" y="6095"/>
                  </a:lnTo>
                  <a:lnTo>
                    <a:pt x="7554468" y="0"/>
                  </a:lnTo>
                  <a:lnTo>
                    <a:pt x="7586472" y="0"/>
                  </a:lnTo>
                  <a:lnTo>
                    <a:pt x="7587996" y="3047"/>
                  </a:lnTo>
                  <a:lnTo>
                    <a:pt x="7586472" y="6095"/>
                  </a:lnTo>
                  <a:lnTo>
                    <a:pt x="7583424" y="7620"/>
                  </a:lnTo>
                  <a:close/>
                </a:path>
                <a:path w="8555990" h="2402204">
                  <a:moveTo>
                    <a:pt x="7641336" y="7620"/>
                  </a:moveTo>
                  <a:lnTo>
                    <a:pt x="7616952" y="7620"/>
                  </a:lnTo>
                  <a:lnTo>
                    <a:pt x="7613904" y="6095"/>
                  </a:lnTo>
                  <a:lnTo>
                    <a:pt x="7612380" y="3047"/>
                  </a:lnTo>
                  <a:lnTo>
                    <a:pt x="7613904" y="0"/>
                  </a:lnTo>
                  <a:lnTo>
                    <a:pt x="7644383" y="0"/>
                  </a:lnTo>
                  <a:lnTo>
                    <a:pt x="7645908" y="3047"/>
                  </a:lnTo>
                  <a:lnTo>
                    <a:pt x="7644383" y="6095"/>
                  </a:lnTo>
                  <a:lnTo>
                    <a:pt x="7641336" y="7620"/>
                  </a:lnTo>
                  <a:close/>
                </a:path>
                <a:path w="8555990" h="2402204">
                  <a:moveTo>
                    <a:pt x="7700772" y="7620"/>
                  </a:moveTo>
                  <a:lnTo>
                    <a:pt x="7674864" y="7620"/>
                  </a:lnTo>
                  <a:lnTo>
                    <a:pt x="7671815" y="6095"/>
                  </a:lnTo>
                  <a:lnTo>
                    <a:pt x="7670292" y="3047"/>
                  </a:lnTo>
                  <a:lnTo>
                    <a:pt x="7671815" y="0"/>
                  </a:lnTo>
                  <a:lnTo>
                    <a:pt x="7703820" y="0"/>
                  </a:lnTo>
                  <a:lnTo>
                    <a:pt x="7703820" y="6095"/>
                  </a:lnTo>
                  <a:lnTo>
                    <a:pt x="7700772" y="7620"/>
                  </a:lnTo>
                  <a:close/>
                </a:path>
                <a:path w="8555990" h="2402204">
                  <a:moveTo>
                    <a:pt x="7758683" y="7620"/>
                  </a:moveTo>
                  <a:lnTo>
                    <a:pt x="7734299" y="7620"/>
                  </a:lnTo>
                  <a:lnTo>
                    <a:pt x="7731252" y="6095"/>
                  </a:lnTo>
                  <a:lnTo>
                    <a:pt x="7729728" y="3047"/>
                  </a:lnTo>
                  <a:lnTo>
                    <a:pt x="7731252" y="0"/>
                  </a:lnTo>
                  <a:lnTo>
                    <a:pt x="7761731" y="0"/>
                  </a:lnTo>
                  <a:lnTo>
                    <a:pt x="7763256" y="3047"/>
                  </a:lnTo>
                  <a:lnTo>
                    <a:pt x="7761731" y="6095"/>
                  </a:lnTo>
                  <a:lnTo>
                    <a:pt x="7758683" y="7620"/>
                  </a:lnTo>
                  <a:close/>
                </a:path>
                <a:path w="8555990" h="2402204">
                  <a:moveTo>
                    <a:pt x="7816596" y="7620"/>
                  </a:moveTo>
                  <a:lnTo>
                    <a:pt x="7792212" y="7620"/>
                  </a:lnTo>
                  <a:lnTo>
                    <a:pt x="7789164" y="6095"/>
                  </a:lnTo>
                  <a:lnTo>
                    <a:pt x="7787640" y="3047"/>
                  </a:lnTo>
                  <a:lnTo>
                    <a:pt x="7789164" y="0"/>
                  </a:lnTo>
                  <a:lnTo>
                    <a:pt x="7819644" y="0"/>
                  </a:lnTo>
                  <a:lnTo>
                    <a:pt x="7821168" y="3047"/>
                  </a:lnTo>
                  <a:lnTo>
                    <a:pt x="7819644" y="6095"/>
                  </a:lnTo>
                  <a:lnTo>
                    <a:pt x="7816596" y="7620"/>
                  </a:lnTo>
                  <a:close/>
                </a:path>
                <a:path w="8555990" h="2402204">
                  <a:moveTo>
                    <a:pt x="7876031" y="7620"/>
                  </a:moveTo>
                  <a:lnTo>
                    <a:pt x="7850124" y="7620"/>
                  </a:lnTo>
                  <a:lnTo>
                    <a:pt x="7847076" y="6095"/>
                  </a:lnTo>
                  <a:lnTo>
                    <a:pt x="7847076" y="0"/>
                  </a:lnTo>
                  <a:lnTo>
                    <a:pt x="7879080" y="0"/>
                  </a:lnTo>
                  <a:lnTo>
                    <a:pt x="7879080" y="6095"/>
                  </a:lnTo>
                  <a:lnTo>
                    <a:pt x="7876031" y="7620"/>
                  </a:lnTo>
                  <a:close/>
                </a:path>
                <a:path w="8555990" h="2402204">
                  <a:moveTo>
                    <a:pt x="7933944" y="7620"/>
                  </a:moveTo>
                  <a:lnTo>
                    <a:pt x="7909560" y="7620"/>
                  </a:lnTo>
                  <a:lnTo>
                    <a:pt x="7906512" y="6095"/>
                  </a:lnTo>
                  <a:lnTo>
                    <a:pt x="7904988" y="3047"/>
                  </a:lnTo>
                  <a:lnTo>
                    <a:pt x="7906512" y="0"/>
                  </a:lnTo>
                  <a:lnTo>
                    <a:pt x="7936992" y="0"/>
                  </a:lnTo>
                  <a:lnTo>
                    <a:pt x="7938515" y="3047"/>
                  </a:lnTo>
                  <a:lnTo>
                    <a:pt x="7936992" y="6095"/>
                  </a:lnTo>
                  <a:lnTo>
                    <a:pt x="7933944" y="7620"/>
                  </a:lnTo>
                  <a:close/>
                </a:path>
                <a:path w="8555990" h="2402204">
                  <a:moveTo>
                    <a:pt x="7991856" y="7620"/>
                  </a:moveTo>
                  <a:lnTo>
                    <a:pt x="7967472" y="7620"/>
                  </a:lnTo>
                  <a:lnTo>
                    <a:pt x="7964424" y="6095"/>
                  </a:lnTo>
                  <a:lnTo>
                    <a:pt x="7962899" y="3047"/>
                  </a:lnTo>
                  <a:lnTo>
                    <a:pt x="7964424" y="0"/>
                  </a:lnTo>
                  <a:lnTo>
                    <a:pt x="7994904" y="0"/>
                  </a:lnTo>
                  <a:lnTo>
                    <a:pt x="7996428" y="3047"/>
                  </a:lnTo>
                  <a:lnTo>
                    <a:pt x="7994904" y="6095"/>
                  </a:lnTo>
                  <a:lnTo>
                    <a:pt x="7991856" y="7620"/>
                  </a:lnTo>
                  <a:close/>
                </a:path>
                <a:path w="8555990" h="2402204">
                  <a:moveTo>
                    <a:pt x="8051292" y="7620"/>
                  </a:moveTo>
                  <a:lnTo>
                    <a:pt x="8025383" y="7620"/>
                  </a:lnTo>
                  <a:lnTo>
                    <a:pt x="8022336" y="6095"/>
                  </a:lnTo>
                  <a:lnTo>
                    <a:pt x="8022336" y="0"/>
                  </a:lnTo>
                  <a:lnTo>
                    <a:pt x="8054340" y="0"/>
                  </a:lnTo>
                  <a:lnTo>
                    <a:pt x="8055864" y="3047"/>
                  </a:lnTo>
                  <a:lnTo>
                    <a:pt x="8054340" y="6095"/>
                  </a:lnTo>
                  <a:lnTo>
                    <a:pt x="8051292" y="7620"/>
                  </a:lnTo>
                  <a:close/>
                </a:path>
                <a:path w="8555990" h="2402204">
                  <a:moveTo>
                    <a:pt x="8109204" y="7620"/>
                  </a:moveTo>
                  <a:lnTo>
                    <a:pt x="8084820" y="7620"/>
                  </a:lnTo>
                  <a:lnTo>
                    <a:pt x="8081772" y="6095"/>
                  </a:lnTo>
                  <a:lnTo>
                    <a:pt x="8080248" y="3047"/>
                  </a:lnTo>
                  <a:lnTo>
                    <a:pt x="8081772" y="0"/>
                  </a:lnTo>
                  <a:lnTo>
                    <a:pt x="8112252" y="0"/>
                  </a:lnTo>
                  <a:lnTo>
                    <a:pt x="8113776" y="3047"/>
                  </a:lnTo>
                  <a:lnTo>
                    <a:pt x="8112252" y="6095"/>
                  </a:lnTo>
                  <a:lnTo>
                    <a:pt x="8109204" y="7620"/>
                  </a:lnTo>
                  <a:close/>
                </a:path>
                <a:path w="8555990" h="2402204">
                  <a:moveTo>
                    <a:pt x="8168640" y="7620"/>
                  </a:moveTo>
                  <a:lnTo>
                    <a:pt x="8142731" y="7620"/>
                  </a:lnTo>
                  <a:lnTo>
                    <a:pt x="8139683" y="6095"/>
                  </a:lnTo>
                  <a:lnTo>
                    <a:pt x="8138160" y="3047"/>
                  </a:lnTo>
                  <a:lnTo>
                    <a:pt x="8139683" y="0"/>
                  </a:lnTo>
                  <a:lnTo>
                    <a:pt x="8171688" y="0"/>
                  </a:lnTo>
                  <a:lnTo>
                    <a:pt x="8171688" y="6095"/>
                  </a:lnTo>
                  <a:lnTo>
                    <a:pt x="8168640" y="7620"/>
                  </a:lnTo>
                  <a:close/>
                </a:path>
                <a:path w="8555990" h="2402204">
                  <a:moveTo>
                    <a:pt x="8226552" y="7620"/>
                  </a:moveTo>
                  <a:lnTo>
                    <a:pt x="8200644" y="7620"/>
                  </a:lnTo>
                  <a:lnTo>
                    <a:pt x="8199120" y="6095"/>
                  </a:lnTo>
                  <a:lnTo>
                    <a:pt x="8197596" y="3047"/>
                  </a:lnTo>
                  <a:lnTo>
                    <a:pt x="8199120" y="0"/>
                  </a:lnTo>
                  <a:lnTo>
                    <a:pt x="8229599" y="0"/>
                  </a:lnTo>
                  <a:lnTo>
                    <a:pt x="8231124" y="3047"/>
                  </a:lnTo>
                  <a:lnTo>
                    <a:pt x="8229599" y="6095"/>
                  </a:lnTo>
                  <a:lnTo>
                    <a:pt x="8226552" y="7620"/>
                  </a:lnTo>
                  <a:close/>
                </a:path>
                <a:path w="8555990" h="2402204">
                  <a:moveTo>
                    <a:pt x="8284464" y="7620"/>
                  </a:moveTo>
                  <a:lnTo>
                    <a:pt x="8260080" y="7620"/>
                  </a:lnTo>
                  <a:lnTo>
                    <a:pt x="8257031" y="6095"/>
                  </a:lnTo>
                  <a:lnTo>
                    <a:pt x="8255508" y="3047"/>
                  </a:lnTo>
                  <a:lnTo>
                    <a:pt x="8257031" y="0"/>
                  </a:lnTo>
                  <a:lnTo>
                    <a:pt x="8287512" y="0"/>
                  </a:lnTo>
                  <a:lnTo>
                    <a:pt x="8289036" y="3047"/>
                  </a:lnTo>
                  <a:lnTo>
                    <a:pt x="8287512" y="6095"/>
                  </a:lnTo>
                  <a:lnTo>
                    <a:pt x="8284464" y="7620"/>
                  </a:lnTo>
                  <a:close/>
                </a:path>
                <a:path w="8555990" h="2402204">
                  <a:moveTo>
                    <a:pt x="8343899" y="7620"/>
                  </a:moveTo>
                  <a:lnTo>
                    <a:pt x="8317992" y="7620"/>
                  </a:lnTo>
                  <a:lnTo>
                    <a:pt x="8314944" y="6095"/>
                  </a:lnTo>
                  <a:lnTo>
                    <a:pt x="8313420" y="3047"/>
                  </a:lnTo>
                  <a:lnTo>
                    <a:pt x="8314944" y="0"/>
                  </a:lnTo>
                  <a:lnTo>
                    <a:pt x="8346948" y="0"/>
                  </a:lnTo>
                  <a:lnTo>
                    <a:pt x="8346948" y="6095"/>
                  </a:lnTo>
                  <a:lnTo>
                    <a:pt x="8343899" y="7620"/>
                  </a:lnTo>
                  <a:close/>
                </a:path>
                <a:path w="8555990" h="2402204">
                  <a:moveTo>
                    <a:pt x="8401812" y="7620"/>
                  </a:moveTo>
                  <a:lnTo>
                    <a:pt x="8377428" y="7620"/>
                  </a:lnTo>
                  <a:lnTo>
                    <a:pt x="8374380" y="6095"/>
                  </a:lnTo>
                  <a:lnTo>
                    <a:pt x="8372856" y="3047"/>
                  </a:lnTo>
                  <a:lnTo>
                    <a:pt x="8374380" y="0"/>
                  </a:lnTo>
                  <a:lnTo>
                    <a:pt x="8404860" y="0"/>
                  </a:lnTo>
                  <a:lnTo>
                    <a:pt x="8406383" y="3047"/>
                  </a:lnTo>
                  <a:lnTo>
                    <a:pt x="8404860" y="6095"/>
                  </a:lnTo>
                  <a:lnTo>
                    <a:pt x="8401812" y="7620"/>
                  </a:lnTo>
                  <a:close/>
                </a:path>
                <a:path w="8555990" h="2402204">
                  <a:moveTo>
                    <a:pt x="8459724" y="7620"/>
                  </a:moveTo>
                  <a:lnTo>
                    <a:pt x="8435340" y="7620"/>
                  </a:lnTo>
                  <a:lnTo>
                    <a:pt x="8432292" y="6095"/>
                  </a:lnTo>
                  <a:lnTo>
                    <a:pt x="8430768" y="3047"/>
                  </a:lnTo>
                  <a:lnTo>
                    <a:pt x="8432292" y="0"/>
                  </a:lnTo>
                  <a:lnTo>
                    <a:pt x="8462772" y="0"/>
                  </a:lnTo>
                  <a:lnTo>
                    <a:pt x="8464296" y="3047"/>
                  </a:lnTo>
                  <a:lnTo>
                    <a:pt x="8462772" y="6095"/>
                  </a:lnTo>
                  <a:lnTo>
                    <a:pt x="8459724" y="7620"/>
                  </a:lnTo>
                  <a:close/>
                </a:path>
                <a:path w="8555990" h="2402204">
                  <a:moveTo>
                    <a:pt x="8519160" y="7620"/>
                  </a:moveTo>
                  <a:lnTo>
                    <a:pt x="8493252" y="7620"/>
                  </a:lnTo>
                  <a:lnTo>
                    <a:pt x="8490204" y="6095"/>
                  </a:lnTo>
                  <a:lnTo>
                    <a:pt x="8490204" y="0"/>
                  </a:lnTo>
                  <a:lnTo>
                    <a:pt x="8522208" y="0"/>
                  </a:lnTo>
                  <a:lnTo>
                    <a:pt x="8523732" y="3047"/>
                  </a:lnTo>
                  <a:lnTo>
                    <a:pt x="8522208" y="6095"/>
                  </a:lnTo>
                  <a:lnTo>
                    <a:pt x="8519160" y="7620"/>
                  </a:lnTo>
                  <a:close/>
                </a:path>
                <a:path w="8555990" h="2402204">
                  <a:moveTo>
                    <a:pt x="8555736" y="7620"/>
                  </a:moveTo>
                  <a:lnTo>
                    <a:pt x="8552688" y="7620"/>
                  </a:lnTo>
                  <a:lnTo>
                    <a:pt x="8548115" y="3047"/>
                  </a:lnTo>
                  <a:lnTo>
                    <a:pt x="8549640" y="0"/>
                  </a:lnTo>
                  <a:lnTo>
                    <a:pt x="8555736" y="0"/>
                  </a:lnTo>
                  <a:lnTo>
                    <a:pt x="8555736" y="7620"/>
                  </a:lnTo>
                  <a:close/>
                </a:path>
                <a:path w="8555990" h="2402204">
                  <a:moveTo>
                    <a:pt x="8552688" y="33528"/>
                  </a:moveTo>
                  <a:lnTo>
                    <a:pt x="8549640" y="32004"/>
                  </a:lnTo>
                  <a:lnTo>
                    <a:pt x="8548115" y="28955"/>
                  </a:lnTo>
                  <a:lnTo>
                    <a:pt x="8548115" y="3047"/>
                  </a:lnTo>
                  <a:lnTo>
                    <a:pt x="8549640" y="6095"/>
                  </a:lnTo>
                  <a:lnTo>
                    <a:pt x="8552688" y="7620"/>
                  </a:lnTo>
                  <a:lnTo>
                    <a:pt x="8555736" y="7620"/>
                  </a:lnTo>
                  <a:lnTo>
                    <a:pt x="8555736" y="32004"/>
                  </a:lnTo>
                  <a:lnTo>
                    <a:pt x="8552688" y="33528"/>
                  </a:lnTo>
                  <a:close/>
                </a:path>
                <a:path w="8555990" h="2402204">
                  <a:moveTo>
                    <a:pt x="8552688" y="7620"/>
                  </a:moveTo>
                  <a:lnTo>
                    <a:pt x="8549640" y="6095"/>
                  </a:lnTo>
                  <a:lnTo>
                    <a:pt x="8548115" y="3047"/>
                  </a:lnTo>
                  <a:lnTo>
                    <a:pt x="8552688" y="7620"/>
                  </a:lnTo>
                  <a:close/>
                </a:path>
                <a:path w="8555990" h="2402204">
                  <a:moveTo>
                    <a:pt x="8552688" y="91439"/>
                  </a:moveTo>
                  <a:lnTo>
                    <a:pt x="8549640" y="89916"/>
                  </a:lnTo>
                  <a:lnTo>
                    <a:pt x="8548115" y="86867"/>
                  </a:lnTo>
                  <a:lnTo>
                    <a:pt x="8548115" y="62483"/>
                  </a:lnTo>
                  <a:lnTo>
                    <a:pt x="8549640" y="59435"/>
                  </a:lnTo>
                  <a:lnTo>
                    <a:pt x="8552688" y="57912"/>
                  </a:lnTo>
                  <a:lnTo>
                    <a:pt x="8555736" y="59435"/>
                  </a:lnTo>
                  <a:lnTo>
                    <a:pt x="8555736" y="89916"/>
                  </a:lnTo>
                  <a:lnTo>
                    <a:pt x="8552688" y="91439"/>
                  </a:lnTo>
                  <a:close/>
                </a:path>
                <a:path w="8555990" h="2402204">
                  <a:moveTo>
                    <a:pt x="8552688" y="149351"/>
                  </a:moveTo>
                  <a:lnTo>
                    <a:pt x="8549640" y="147828"/>
                  </a:lnTo>
                  <a:lnTo>
                    <a:pt x="8548115" y="144779"/>
                  </a:lnTo>
                  <a:lnTo>
                    <a:pt x="8548115" y="120395"/>
                  </a:lnTo>
                  <a:lnTo>
                    <a:pt x="8549640" y="117347"/>
                  </a:lnTo>
                  <a:lnTo>
                    <a:pt x="8552688" y="115824"/>
                  </a:lnTo>
                  <a:lnTo>
                    <a:pt x="8555736" y="117347"/>
                  </a:lnTo>
                  <a:lnTo>
                    <a:pt x="8555736" y="147828"/>
                  </a:lnTo>
                  <a:lnTo>
                    <a:pt x="8552688" y="149351"/>
                  </a:lnTo>
                  <a:close/>
                </a:path>
                <a:path w="8555990" h="2402204">
                  <a:moveTo>
                    <a:pt x="8552688" y="208787"/>
                  </a:moveTo>
                  <a:lnTo>
                    <a:pt x="8549640" y="207263"/>
                  </a:lnTo>
                  <a:lnTo>
                    <a:pt x="8548115" y="204216"/>
                  </a:lnTo>
                  <a:lnTo>
                    <a:pt x="8548115" y="178308"/>
                  </a:lnTo>
                  <a:lnTo>
                    <a:pt x="8549640" y="175259"/>
                  </a:lnTo>
                  <a:lnTo>
                    <a:pt x="8555736" y="175259"/>
                  </a:lnTo>
                  <a:lnTo>
                    <a:pt x="8555736" y="207263"/>
                  </a:lnTo>
                  <a:lnTo>
                    <a:pt x="8552688" y="208787"/>
                  </a:lnTo>
                  <a:close/>
                </a:path>
                <a:path w="8555990" h="2402204">
                  <a:moveTo>
                    <a:pt x="8552688" y="266700"/>
                  </a:moveTo>
                  <a:lnTo>
                    <a:pt x="8549640" y="265175"/>
                  </a:lnTo>
                  <a:lnTo>
                    <a:pt x="8548115" y="262128"/>
                  </a:lnTo>
                  <a:lnTo>
                    <a:pt x="8548115" y="237743"/>
                  </a:lnTo>
                  <a:lnTo>
                    <a:pt x="8549640" y="234695"/>
                  </a:lnTo>
                  <a:lnTo>
                    <a:pt x="8552688" y="233171"/>
                  </a:lnTo>
                  <a:lnTo>
                    <a:pt x="8555736" y="234695"/>
                  </a:lnTo>
                  <a:lnTo>
                    <a:pt x="8555736" y="265175"/>
                  </a:lnTo>
                  <a:lnTo>
                    <a:pt x="8552688" y="266700"/>
                  </a:lnTo>
                  <a:close/>
                </a:path>
                <a:path w="8555990" h="2402204">
                  <a:moveTo>
                    <a:pt x="8555736" y="324612"/>
                  </a:moveTo>
                  <a:lnTo>
                    <a:pt x="8549640" y="324612"/>
                  </a:lnTo>
                  <a:lnTo>
                    <a:pt x="8548115" y="321563"/>
                  </a:lnTo>
                  <a:lnTo>
                    <a:pt x="8548115" y="295655"/>
                  </a:lnTo>
                  <a:lnTo>
                    <a:pt x="8549640" y="292608"/>
                  </a:lnTo>
                  <a:lnTo>
                    <a:pt x="8552688" y="291083"/>
                  </a:lnTo>
                  <a:lnTo>
                    <a:pt x="8555736" y="292608"/>
                  </a:lnTo>
                  <a:lnTo>
                    <a:pt x="8555736" y="324612"/>
                  </a:lnTo>
                  <a:close/>
                </a:path>
                <a:path w="8555990" h="2402204">
                  <a:moveTo>
                    <a:pt x="8552688" y="384047"/>
                  </a:moveTo>
                  <a:lnTo>
                    <a:pt x="8549640" y="382524"/>
                  </a:lnTo>
                  <a:lnTo>
                    <a:pt x="8548115" y="379475"/>
                  </a:lnTo>
                  <a:lnTo>
                    <a:pt x="8548115" y="355092"/>
                  </a:lnTo>
                  <a:lnTo>
                    <a:pt x="8549640" y="352043"/>
                  </a:lnTo>
                  <a:lnTo>
                    <a:pt x="8552688" y="350520"/>
                  </a:lnTo>
                  <a:lnTo>
                    <a:pt x="8555736" y="352043"/>
                  </a:lnTo>
                  <a:lnTo>
                    <a:pt x="8555736" y="382524"/>
                  </a:lnTo>
                  <a:lnTo>
                    <a:pt x="8552688" y="384047"/>
                  </a:lnTo>
                  <a:close/>
                </a:path>
                <a:path w="8555990" h="2402204">
                  <a:moveTo>
                    <a:pt x="8552688" y="441959"/>
                  </a:moveTo>
                  <a:lnTo>
                    <a:pt x="8549640" y="440435"/>
                  </a:lnTo>
                  <a:lnTo>
                    <a:pt x="8548115" y="437387"/>
                  </a:lnTo>
                  <a:lnTo>
                    <a:pt x="8548115" y="413004"/>
                  </a:lnTo>
                  <a:lnTo>
                    <a:pt x="8549640" y="409955"/>
                  </a:lnTo>
                  <a:lnTo>
                    <a:pt x="8552688" y="408431"/>
                  </a:lnTo>
                  <a:lnTo>
                    <a:pt x="8555736" y="409955"/>
                  </a:lnTo>
                  <a:lnTo>
                    <a:pt x="8555736" y="440435"/>
                  </a:lnTo>
                  <a:lnTo>
                    <a:pt x="8552688" y="441959"/>
                  </a:lnTo>
                  <a:close/>
                </a:path>
                <a:path w="8555990" h="2402204">
                  <a:moveTo>
                    <a:pt x="8555736" y="499871"/>
                  </a:moveTo>
                  <a:lnTo>
                    <a:pt x="8549640" y="499871"/>
                  </a:lnTo>
                  <a:lnTo>
                    <a:pt x="8548115" y="496824"/>
                  </a:lnTo>
                  <a:lnTo>
                    <a:pt x="8548115" y="470916"/>
                  </a:lnTo>
                  <a:lnTo>
                    <a:pt x="8549640" y="467867"/>
                  </a:lnTo>
                  <a:lnTo>
                    <a:pt x="8555736" y="467867"/>
                  </a:lnTo>
                  <a:lnTo>
                    <a:pt x="8555736" y="499871"/>
                  </a:lnTo>
                  <a:close/>
                </a:path>
                <a:path w="8555990" h="2402204">
                  <a:moveTo>
                    <a:pt x="8552688" y="559308"/>
                  </a:moveTo>
                  <a:lnTo>
                    <a:pt x="8549640" y="557783"/>
                  </a:lnTo>
                  <a:lnTo>
                    <a:pt x="8548115" y="554735"/>
                  </a:lnTo>
                  <a:lnTo>
                    <a:pt x="8548115" y="530351"/>
                  </a:lnTo>
                  <a:lnTo>
                    <a:pt x="8549640" y="527304"/>
                  </a:lnTo>
                  <a:lnTo>
                    <a:pt x="8552688" y="525779"/>
                  </a:lnTo>
                  <a:lnTo>
                    <a:pt x="8555736" y="527304"/>
                  </a:lnTo>
                  <a:lnTo>
                    <a:pt x="8555736" y="557783"/>
                  </a:lnTo>
                  <a:lnTo>
                    <a:pt x="8552688" y="559308"/>
                  </a:lnTo>
                  <a:close/>
                </a:path>
                <a:path w="8555990" h="2402204">
                  <a:moveTo>
                    <a:pt x="8552688" y="617220"/>
                  </a:moveTo>
                  <a:lnTo>
                    <a:pt x="8549640" y="615696"/>
                  </a:lnTo>
                  <a:lnTo>
                    <a:pt x="8548115" y="612647"/>
                  </a:lnTo>
                  <a:lnTo>
                    <a:pt x="8548115" y="588263"/>
                  </a:lnTo>
                  <a:lnTo>
                    <a:pt x="8549640" y="585216"/>
                  </a:lnTo>
                  <a:lnTo>
                    <a:pt x="8552688" y="583692"/>
                  </a:lnTo>
                  <a:lnTo>
                    <a:pt x="8555736" y="585216"/>
                  </a:lnTo>
                  <a:lnTo>
                    <a:pt x="8555736" y="615696"/>
                  </a:lnTo>
                  <a:lnTo>
                    <a:pt x="8552688" y="617220"/>
                  </a:lnTo>
                  <a:close/>
                </a:path>
                <a:path w="8555990" h="2402204">
                  <a:moveTo>
                    <a:pt x="8552688" y="676655"/>
                  </a:moveTo>
                  <a:lnTo>
                    <a:pt x="8549640" y="675131"/>
                  </a:lnTo>
                  <a:lnTo>
                    <a:pt x="8548115" y="672084"/>
                  </a:lnTo>
                  <a:lnTo>
                    <a:pt x="8548115" y="646175"/>
                  </a:lnTo>
                  <a:lnTo>
                    <a:pt x="8549640" y="643128"/>
                  </a:lnTo>
                  <a:lnTo>
                    <a:pt x="8555736" y="643128"/>
                  </a:lnTo>
                  <a:lnTo>
                    <a:pt x="8555736" y="675131"/>
                  </a:lnTo>
                  <a:lnTo>
                    <a:pt x="8552688" y="676655"/>
                  </a:lnTo>
                  <a:close/>
                </a:path>
                <a:path w="8555990" h="2402204">
                  <a:moveTo>
                    <a:pt x="8552688" y="734567"/>
                  </a:moveTo>
                  <a:lnTo>
                    <a:pt x="8549640" y="733043"/>
                  </a:lnTo>
                  <a:lnTo>
                    <a:pt x="8548115" y="729996"/>
                  </a:lnTo>
                  <a:lnTo>
                    <a:pt x="8548115" y="705612"/>
                  </a:lnTo>
                  <a:lnTo>
                    <a:pt x="8549640" y="702563"/>
                  </a:lnTo>
                  <a:lnTo>
                    <a:pt x="8552688" y="701039"/>
                  </a:lnTo>
                  <a:lnTo>
                    <a:pt x="8555736" y="702563"/>
                  </a:lnTo>
                  <a:lnTo>
                    <a:pt x="8555736" y="733043"/>
                  </a:lnTo>
                  <a:lnTo>
                    <a:pt x="8552688" y="734567"/>
                  </a:lnTo>
                  <a:close/>
                </a:path>
                <a:path w="8555990" h="2402204">
                  <a:moveTo>
                    <a:pt x="8555736" y="792479"/>
                  </a:moveTo>
                  <a:lnTo>
                    <a:pt x="8549640" y="792479"/>
                  </a:lnTo>
                  <a:lnTo>
                    <a:pt x="8548115" y="789431"/>
                  </a:lnTo>
                  <a:lnTo>
                    <a:pt x="8548115" y="763523"/>
                  </a:lnTo>
                  <a:lnTo>
                    <a:pt x="8549640" y="760476"/>
                  </a:lnTo>
                  <a:lnTo>
                    <a:pt x="8552688" y="758952"/>
                  </a:lnTo>
                  <a:lnTo>
                    <a:pt x="8555736" y="760476"/>
                  </a:lnTo>
                  <a:lnTo>
                    <a:pt x="8555736" y="792479"/>
                  </a:lnTo>
                  <a:close/>
                </a:path>
                <a:path w="8555990" h="2402204">
                  <a:moveTo>
                    <a:pt x="8552688" y="851915"/>
                  </a:moveTo>
                  <a:lnTo>
                    <a:pt x="8549640" y="850391"/>
                  </a:lnTo>
                  <a:lnTo>
                    <a:pt x="8548115" y="847344"/>
                  </a:lnTo>
                  <a:lnTo>
                    <a:pt x="8548115" y="821436"/>
                  </a:lnTo>
                  <a:lnTo>
                    <a:pt x="8549640" y="818388"/>
                  </a:lnTo>
                  <a:lnTo>
                    <a:pt x="8555736" y="818388"/>
                  </a:lnTo>
                  <a:lnTo>
                    <a:pt x="8555736" y="850391"/>
                  </a:lnTo>
                  <a:lnTo>
                    <a:pt x="8552688" y="851915"/>
                  </a:lnTo>
                  <a:close/>
                </a:path>
                <a:path w="8555990" h="2402204">
                  <a:moveTo>
                    <a:pt x="8552688" y="909828"/>
                  </a:moveTo>
                  <a:lnTo>
                    <a:pt x="8549640" y="908304"/>
                  </a:lnTo>
                  <a:lnTo>
                    <a:pt x="8548115" y="905255"/>
                  </a:lnTo>
                  <a:lnTo>
                    <a:pt x="8548115" y="880871"/>
                  </a:lnTo>
                  <a:lnTo>
                    <a:pt x="8549640" y="877823"/>
                  </a:lnTo>
                  <a:lnTo>
                    <a:pt x="8552688" y="876299"/>
                  </a:lnTo>
                  <a:lnTo>
                    <a:pt x="8555736" y="877823"/>
                  </a:lnTo>
                  <a:lnTo>
                    <a:pt x="8555736" y="908304"/>
                  </a:lnTo>
                  <a:lnTo>
                    <a:pt x="8552688" y="909828"/>
                  </a:lnTo>
                  <a:close/>
                </a:path>
                <a:path w="8555990" h="2402204">
                  <a:moveTo>
                    <a:pt x="8555736" y="967739"/>
                  </a:moveTo>
                  <a:lnTo>
                    <a:pt x="8549640" y="967739"/>
                  </a:lnTo>
                  <a:lnTo>
                    <a:pt x="8548115" y="964691"/>
                  </a:lnTo>
                  <a:lnTo>
                    <a:pt x="8548115" y="938783"/>
                  </a:lnTo>
                  <a:lnTo>
                    <a:pt x="8549640" y="935736"/>
                  </a:lnTo>
                  <a:lnTo>
                    <a:pt x="8552688" y="934212"/>
                  </a:lnTo>
                  <a:lnTo>
                    <a:pt x="8555736" y="935736"/>
                  </a:lnTo>
                  <a:lnTo>
                    <a:pt x="8555736" y="967739"/>
                  </a:lnTo>
                  <a:close/>
                </a:path>
                <a:path w="8555990" h="2402204">
                  <a:moveTo>
                    <a:pt x="8552688" y="1027176"/>
                  </a:moveTo>
                  <a:lnTo>
                    <a:pt x="8549640" y="1025652"/>
                  </a:lnTo>
                  <a:lnTo>
                    <a:pt x="8548115" y="1022604"/>
                  </a:lnTo>
                  <a:lnTo>
                    <a:pt x="8548115" y="998220"/>
                  </a:lnTo>
                  <a:lnTo>
                    <a:pt x="8549640" y="995171"/>
                  </a:lnTo>
                  <a:lnTo>
                    <a:pt x="8552688" y="993647"/>
                  </a:lnTo>
                  <a:lnTo>
                    <a:pt x="8555736" y="995171"/>
                  </a:lnTo>
                  <a:lnTo>
                    <a:pt x="8555736" y="1025652"/>
                  </a:lnTo>
                  <a:lnTo>
                    <a:pt x="8552688" y="1027176"/>
                  </a:lnTo>
                  <a:close/>
                </a:path>
                <a:path w="8555990" h="2402204">
                  <a:moveTo>
                    <a:pt x="8552688" y="1085088"/>
                  </a:moveTo>
                  <a:lnTo>
                    <a:pt x="8549640" y="1083563"/>
                  </a:lnTo>
                  <a:lnTo>
                    <a:pt x="8548115" y="1080515"/>
                  </a:lnTo>
                  <a:lnTo>
                    <a:pt x="8548115" y="1056131"/>
                  </a:lnTo>
                  <a:lnTo>
                    <a:pt x="8549640" y="1053083"/>
                  </a:lnTo>
                  <a:lnTo>
                    <a:pt x="8552688" y="1051560"/>
                  </a:lnTo>
                  <a:lnTo>
                    <a:pt x="8555736" y="1053083"/>
                  </a:lnTo>
                  <a:lnTo>
                    <a:pt x="8555736" y="1083563"/>
                  </a:lnTo>
                  <a:lnTo>
                    <a:pt x="8552688" y="1085088"/>
                  </a:lnTo>
                  <a:close/>
                </a:path>
                <a:path w="8555990" h="2402204">
                  <a:moveTo>
                    <a:pt x="8555736" y="1142999"/>
                  </a:moveTo>
                  <a:lnTo>
                    <a:pt x="8549640" y="1142999"/>
                  </a:lnTo>
                  <a:lnTo>
                    <a:pt x="8548115" y="1139952"/>
                  </a:lnTo>
                  <a:lnTo>
                    <a:pt x="8548115" y="1114044"/>
                  </a:lnTo>
                  <a:lnTo>
                    <a:pt x="8549640" y="1110996"/>
                  </a:lnTo>
                  <a:lnTo>
                    <a:pt x="8555736" y="1110996"/>
                  </a:lnTo>
                  <a:lnTo>
                    <a:pt x="8555736" y="1142999"/>
                  </a:lnTo>
                  <a:close/>
                </a:path>
                <a:path w="8555990" h="2402204">
                  <a:moveTo>
                    <a:pt x="8552688" y="1202436"/>
                  </a:moveTo>
                  <a:lnTo>
                    <a:pt x="8549640" y="1200912"/>
                  </a:lnTo>
                  <a:lnTo>
                    <a:pt x="8548115" y="1197863"/>
                  </a:lnTo>
                  <a:lnTo>
                    <a:pt x="8548115" y="1173480"/>
                  </a:lnTo>
                  <a:lnTo>
                    <a:pt x="8549640" y="1170431"/>
                  </a:lnTo>
                  <a:lnTo>
                    <a:pt x="8552688" y="1168907"/>
                  </a:lnTo>
                  <a:lnTo>
                    <a:pt x="8555736" y="1170431"/>
                  </a:lnTo>
                  <a:lnTo>
                    <a:pt x="8555736" y="1200912"/>
                  </a:lnTo>
                  <a:lnTo>
                    <a:pt x="8552688" y="1202436"/>
                  </a:lnTo>
                  <a:close/>
                </a:path>
                <a:path w="8555990" h="2402204">
                  <a:moveTo>
                    <a:pt x="8552688" y="1260347"/>
                  </a:moveTo>
                  <a:lnTo>
                    <a:pt x="8549640" y="1258823"/>
                  </a:lnTo>
                  <a:lnTo>
                    <a:pt x="8548115" y="1255776"/>
                  </a:lnTo>
                  <a:lnTo>
                    <a:pt x="8548115" y="1231391"/>
                  </a:lnTo>
                  <a:lnTo>
                    <a:pt x="8549640" y="1228344"/>
                  </a:lnTo>
                  <a:lnTo>
                    <a:pt x="8552688" y="1226820"/>
                  </a:lnTo>
                  <a:lnTo>
                    <a:pt x="8555736" y="1228344"/>
                  </a:lnTo>
                  <a:lnTo>
                    <a:pt x="8555736" y="1258823"/>
                  </a:lnTo>
                  <a:lnTo>
                    <a:pt x="8552688" y="1260347"/>
                  </a:lnTo>
                  <a:close/>
                </a:path>
                <a:path w="8555990" h="2402204">
                  <a:moveTo>
                    <a:pt x="8552688" y="1319783"/>
                  </a:moveTo>
                  <a:lnTo>
                    <a:pt x="8549640" y="1318260"/>
                  </a:lnTo>
                  <a:lnTo>
                    <a:pt x="8548115" y="1315212"/>
                  </a:lnTo>
                  <a:lnTo>
                    <a:pt x="8548115" y="1289304"/>
                  </a:lnTo>
                  <a:lnTo>
                    <a:pt x="8549640" y="1286255"/>
                  </a:lnTo>
                  <a:lnTo>
                    <a:pt x="8555736" y="1286255"/>
                  </a:lnTo>
                  <a:lnTo>
                    <a:pt x="8555736" y="1318260"/>
                  </a:lnTo>
                  <a:lnTo>
                    <a:pt x="8552688" y="1319783"/>
                  </a:lnTo>
                  <a:close/>
                </a:path>
                <a:path w="8555990" h="2402204">
                  <a:moveTo>
                    <a:pt x="8552688" y="1377696"/>
                  </a:moveTo>
                  <a:lnTo>
                    <a:pt x="8549640" y="1376172"/>
                  </a:lnTo>
                  <a:lnTo>
                    <a:pt x="8548115" y="1373123"/>
                  </a:lnTo>
                  <a:lnTo>
                    <a:pt x="8548115" y="1348739"/>
                  </a:lnTo>
                  <a:lnTo>
                    <a:pt x="8549640" y="1345691"/>
                  </a:lnTo>
                  <a:lnTo>
                    <a:pt x="8552688" y="1344168"/>
                  </a:lnTo>
                  <a:lnTo>
                    <a:pt x="8555736" y="1345691"/>
                  </a:lnTo>
                  <a:lnTo>
                    <a:pt x="8555736" y="1376172"/>
                  </a:lnTo>
                  <a:lnTo>
                    <a:pt x="8552688" y="1377696"/>
                  </a:lnTo>
                  <a:close/>
                </a:path>
                <a:path w="8555990" h="2402204">
                  <a:moveTo>
                    <a:pt x="8555736" y="1435607"/>
                  </a:moveTo>
                  <a:lnTo>
                    <a:pt x="8549640" y="1435607"/>
                  </a:lnTo>
                  <a:lnTo>
                    <a:pt x="8548115" y="1432560"/>
                  </a:lnTo>
                  <a:lnTo>
                    <a:pt x="8548115" y="1406652"/>
                  </a:lnTo>
                  <a:lnTo>
                    <a:pt x="8549640" y="1403604"/>
                  </a:lnTo>
                  <a:lnTo>
                    <a:pt x="8552688" y="1402080"/>
                  </a:lnTo>
                  <a:lnTo>
                    <a:pt x="8555736" y="1403604"/>
                  </a:lnTo>
                  <a:lnTo>
                    <a:pt x="8555736" y="1435607"/>
                  </a:lnTo>
                  <a:close/>
                </a:path>
                <a:path w="8555990" h="2402204">
                  <a:moveTo>
                    <a:pt x="8552688" y="1495044"/>
                  </a:moveTo>
                  <a:lnTo>
                    <a:pt x="8549640" y="1493520"/>
                  </a:lnTo>
                  <a:lnTo>
                    <a:pt x="8548115" y="1490472"/>
                  </a:lnTo>
                  <a:lnTo>
                    <a:pt x="8548115" y="1464563"/>
                  </a:lnTo>
                  <a:lnTo>
                    <a:pt x="8549640" y="1461515"/>
                  </a:lnTo>
                  <a:lnTo>
                    <a:pt x="8555736" y="1461515"/>
                  </a:lnTo>
                  <a:lnTo>
                    <a:pt x="8555736" y="1493520"/>
                  </a:lnTo>
                  <a:lnTo>
                    <a:pt x="8552688" y="1495044"/>
                  </a:lnTo>
                  <a:close/>
                </a:path>
                <a:path w="8555990" h="2402204">
                  <a:moveTo>
                    <a:pt x="8552688" y="1552955"/>
                  </a:moveTo>
                  <a:lnTo>
                    <a:pt x="8549640" y="1551431"/>
                  </a:lnTo>
                  <a:lnTo>
                    <a:pt x="8548115" y="1548383"/>
                  </a:lnTo>
                  <a:lnTo>
                    <a:pt x="8548115" y="1523999"/>
                  </a:lnTo>
                  <a:lnTo>
                    <a:pt x="8549640" y="1520952"/>
                  </a:lnTo>
                  <a:lnTo>
                    <a:pt x="8552688" y="1519428"/>
                  </a:lnTo>
                  <a:lnTo>
                    <a:pt x="8555736" y="1520952"/>
                  </a:lnTo>
                  <a:lnTo>
                    <a:pt x="8555736" y="1551431"/>
                  </a:lnTo>
                  <a:lnTo>
                    <a:pt x="8552688" y="1552955"/>
                  </a:lnTo>
                  <a:close/>
                </a:path>
                <a:path w="8555990" h="2402204">
                  <a:moveTo>
                    <a:pt x="8555736" y="1610868"/>
                  </a:moveTo>
                  <a:lnTo>
                    <a:pt x="8549640" y="1610868"/>
                  </a:lnTo>
                  <a:lnTo>
                    <a:pt x="8548115" y="1607820"/>
                  </a:lnTo>
                  <a:lnTo>
                    <a:pt x="8548115" y="1581912"/>
                  </a:lnTo>
                  <a:lnTo>
                    <a:pt x="8549640" y="1578863"/>
                  </a:lnTo>
                  <a:lnTo>
                    <a:pt x="8552688" y="1577339"/>
                  </a:lnTo>
                  <a:lnTo>
                    <a:pt x="8555736" y="1578863"/>
                  </a:lnTo>
                  <a:lnTo>
                    <a:pt x="8555736" y="1610868"/>
                  </a:lnTo>
                  <a:close/>
                </a:path>
                <a:path w="8555990" h="2402204">
                  <a:moveTo>
                    <a:pt x="8552688" y="1670304"/>
                  </a:moveTo>
                  <a:lnTo>
                    <a:pt x="8549640" y="1668780"/>
                  </a:lnTo>
                  <a:lnTo>
                    <a:pt x="8548115" y="1665731"/>
                  </a:lnTo>
                  <a:lnTo>
                    <a:pt x="8548115" y="1641347"/>
                  </a:lnTo>
                  <a:lnTo>
                    <a:pt x="8549640" y="1638299"/>
                  </a:lnTo>
                  <a:lnTo>
                    <a:pt x="8552688" y="1636776"/>
                  </a:lnTo>
                  <a:lnTo>
                    <a:pt x="8555736" y="1638299"/>
                  </a:lnTo>
                  <a:lnTo>
                    <a:pt x="8555736" y="1668780"/>
                  </a:lnTo>
                  <a:lnTo>
                    <a:pt x="8552688" y="1670304"/>
                  </a:lnTo>
                  <a:close/>
                </a:path>
                <a:path w="8555990" h="2402204">
                  <a:moveTo>
                    <a:pt x="8552688" y="1728215"/>
                  </a:moveTo>
                  <a:lnTo>
                    <a:pt x="8549640" y="1726691"/>
                  </a:lnTo>
                  <a:lnTo>
                    <a:pt x="8548115" y="1723644"/>
                  </a:lnTo>
                  <a:lnTo>
                    <a:pt x="8548115" y="1699260"/>
                  </a:lnTo>
                  <a:lnTo>
                    <a:pt x="8549640" y="1696212"/>
                  </a:lnTo>
                  <a:lnTo>
                    <a:pt x="8552688" y="1694688"/>
                  </a:lnTo>
                  <a:lnTo>
                    <a:pt x="8555736" y="1696212"/>
                  </a:lnTo>
                  <a:lnTo>
                    <a:pt x="8555736" y="1726691"/>
                  </a:lnTo>
                  <a:lnTo>
                    <a:pt x="8552688" y="1728215"/>
                  </a:lnTo>
                  <a:close/>
                </a:path>
                <a:path w="8555990" h="2402204">
                  <a:moveTo>
                    <a:pt x="8552688" y="1787652"/>
                  </a:moveTo>
                  <a:lnTo>
                    <a:pt x="8549640" y="1786128"/>
                  </a:lnTo>
                  <a:lnTo>
                    <a:pt x="8548115" y="1783080"/>
                  </a:lnTo>
                  <a:lnTo>
                    <a:pt x="8548115" y="1757172"/>
                  </a:lnTo>
                  <a:lnTo>
                    <a:pt x="8549640" y="1754123"/>
                  </a:lnTo>
                  <a:lnTo>
                    <a:pt x="8555736" y="1754123"/>
                  </a:lnTo>
                  <a:lnTo>
                    <a:pt x="8555736" y="1786128"/>
                  </a:lnTo>
                  <a:lnTo>
                    <a:pt x="8552688" y="1787652"/>
                  </a:lnTo>
                  <a:close/>
                </a:path>
                <a:path w="8555990" h="2402204">
                  <a:moveTo>
                    <a:pt x="8552688" y="1845564"/>
                  </a:moveTo>
                  <a:lnTo>
                    <a:pt x="8549640" y="1844039"/>
                  </a:lnTo>
                  <a:lnTo>
                    <a:pt x="8548115" y="1840991"/>
                  </a:lnTo>
                  <a:lnTo>
                    <a:pt x="8548115" y="1816607"/>
                  </a:lnTo>
                  <a:lnTo>
                    <a:pt x="8549640" y="1813560"/>
                  </a:lnTo>
                  <a:lnTo>
                    <a:pt x="8552688" y="1812036"/>
                  </a:lnTo>
                  <a:lnTo>
                    <a:pt x="8555736" y="1813560"/>
                  </a:lnTo>
                  <a:lnTo>
                    <a:pt x="8555736" y="1844039"/>
                  </a:lnTo>
                  <a:lnTo>
                    <a:pt x="8552688" y="1845564"/>
                  </a:lnTo>
                  <a:close/>
                </a:path>
                <a:path w="8555990" h="2402204">
                  <a:moveTo>
                    <a:pt x="8552688" y="1903476"/>
                  </a:moveTo>
                  <a:lnTo>
                    <a:pt x="8549640" y="1901952"/>
                  </a:lnTo>
                  <a:lnTo>
                    <a:pt x="8548115" y="1898904"/>
                  </a:lnTo>
                  <a:lnTo>
                    <a:pt x="8548115" y="1874520"/>
                  </a:lnTo>
                  <a:lnTo>
                    <a:pt x="8549640" y="1871472"/>
                  </a:lnTo>
                  <a:lnTo>
                    <a:pt x="8552688" y="1869947"/>
                  </a:lnTo>
                  <a:lnTo>
                    <a:pt x="8555736" y="1871472"/>
                  </a:lnTo>
                  <a:lnTo>
                    <a:pt x="8555736" y="1901952"/>
                  </a:lnTo>
                  <a:lnTo>
                    <a:pt x="8552688" y="1903476"/>
                  </a:lnTo>
                  <a:close/>
                </a:path>
                <a:path w="8555990" h="2402204">
                  <a:moveTo>
                    <a:pt x="8552688" y="1962912"/>
                  </a:moveTo>
                  <a:lnTo>
                    <a:pt x="8549640" y="1961388"/>
                  </a:lnTo>
                  <a:lnTo>
                    <a:pt x="8548115" y="1958339"/>
                  </a:lnTo>
                  <a:lnTo>
                    <a:pt x="8548115" y="1932431"/>
                  </a:lnTo>
                  <a:lnTo>
                    <a:pt x="8549640" y="1929383"/>
                  </a:lnTo>
                  <a:lnTo>
                    <a:pt x="8555736" y="1929383"/>
                  </a:lnTo>
                  <a:lnTo>
                    <a:pt x="8555736" y="1961388"/>
                  </a:lnTo>
                  <a:lnTo>
                    <a:pt x="8552688" y="1962912"/>
                  </a:lnTo>
                  <a:close/>
                </a:path>
                <a:path w="8555990" h="2402204">
                  <a:moveTo>
                    <a:pt x="8552688" y="2020823"/>
                  </a:moveTo>
                  <a:lnTo>
                    <a:pt x="8549640" y="2019299"/>
                  </a:lnTo>
                  <a:lnTo>
                    <a:pt x="8548115" y="2016252"/>
                  </a:lnTo>
                  <a:lnTo>
                    <a:pt x="8548115" y="1991868"/>
                  </a:lnTo>
                  <a:lnTo>
                    <a:pt x="8549640" y="1988820"/>
                  </a:lnTo>
                  <a:lnTo>
                    <a:pt x="8552688" y="1987296"/>
                  </a:lnTo>
                  <a:lnTo>
                    <a:pt x="8555736" y="1988820"/>
                  </a:lnTo>
                  <a:lnTo>
                    <a:pt x="8555736" y="2019299"/>
                  </a:lnTo>
                  <a:lnTo>
                    <a:pt x="8552688" y="2020823"/>
                  </a:lnTo>
                  <a:close/>
                </a:path>
                <a:path w="8555990" h="2402204">
                  <a:moveTo>
                    <a:pt x="8555736" y="2078736"/>
                  </a:moveTo>
                  <a:lnTo>
                    <a:pt x="8549640" y="2078736"/>
                  </a:lnTo>
                  <a:lnTo>
                    <a:pt x="8548115" y="2075688"/>
                  </a:lnTo>
                  <a:lnTo>
                    <a:pt x="8548115" y="2049780"/>
                  </a:lnTo>
                  <a:lnTo>
                    <a:pt x="8549640" y="2046731"/>
                  </a:lnTo>
                  <a:lnTo>
                    <a:pt x="8552688" y="2045207"/>
                  </a:lnTo>
                  <a:lnTo>
                    <a:pt x="8555736" y="2046731"/>
                  </a:lnTo>
                  <a:lnTo>
                    <a:pt x="8555736" y="2078736"/>
                  </a:lnTo>
                  <a:close/>
                </a:path>
                <a:path w="8555990" h="2402204">
                  <a:moveTo>
                    <a:pt x="8552688" y="2138172"/>
                  </a:moveTo>
                  <a:lnTo>
                    <a:pt x="8549640" y="2136647"/>
                  </a:lnTo>
                  <a:lnTo>
                    <a:pt x="8548115" y="2133599"/>
                  </a:lnTo>
                  <a:lnTo>
                    <a:pt x="8548115" y="2109215"/>
                  </a:lnTo>
                  <a:lnTo>
                    <a:pt x="8549640" y="2106168"/>
                  </a:lnTo>
                  <a:lnTo>
                    <a:pt x="8552688" y="2104644"/>
                  </a:lnTo>
                  <a:lnTo>
                    <a:pt x="8555736" y="2106168"/>
                  </a:lnTo>
                  <a:lnTo>
                    <a:pt x="8555736" y="2136647"/>
                  </a:lnTo>
                  <a:lnTo>
                    <a:pt x="8552688" y="2138172"/>
                  </a:lnTo>
                  <a:close/>
                </a:path>
                <a:path w="8555990" h="2402204">
                  <a:moveTo>
                    <a:pt x="8552688" y="2196083"/>
                  </a:moveTo>
                  <a:lnTo>
                    <a:pt x="8549640" y="2194560"/>
                  </a:lnTo>
                  <a:lnTo>
                    <a:pt x="8548115" y="2191512"/>
                  </a:lnTo>
                  <a:lnTo>
                    <a:pt x="8548115" y="2167128"/>
                  </a:lnTo>
                  <a:lnTo>
                    <a:pt x="8549640" y="2164080"/>
                  </a:lnTo>
                  <a:lnTo>
                    <a:pt x="8552688" y="2162555"/>
                  </a:lnTo>
                  <a:lnTo>
                    <a:pt x="8555736" y="2164080"/>
                  </a:lnTo>
                  <a:lnTo>
                    <a:pt x="8555736" y="2194560"/>
                  </a:lnTo>
                  <a:lnTo>
                    <a:pt x="8552688" y="2196083"/>
                  </a:lnTo>
                  <a:close/>
                </a:path>
                <a:path w="8555990" h="2402204">
                  <a:moveTo>
                    <a:pt x="8555736" y="2253996"/>
                  </a:moveTo>
                  <a:lnTo>
                    <a:pt x="8549640" y="2253996"/>
                  </a:lnTo>
                  <a:lnTo>
                    <a:pt x="8548115" y="2250947"/>
                  </a:lnTo>
                  <a:lnTo>
                    <a:pt x="8548115" y="2225039"/>
                  </a:lnTo>
                  <a:lnTo>
                    <a:pt x="8549640" y="2221991"/>
                  </a:lnTo>
                  <a:lnTo>
                    <a:pt x="8555736" y="2221991"/>
                  </a:lnTo>
                  <a:lnTo>
                    <a:pt x="8555736" y="2253996"/>
                  </a:lnTo>
                  <a:close/>
                </a:path>
                <a:path w="8555990" h="2402204">
                  <a:moveTo>
                    <a:pt x="8552688" y="2313431"/>
                  </a:moveTo>
                  <a:lnTo>
                    <a:pt x="8549640" y="2311907"/>
                  </a:lnTo>
                  <a:lnTo>
                    <a:pt x="8548115" y="2308860"/>
                  </a:lnTo>
                  <a:lnTo>
                    <a:pt x="8548115" y="2284476"/>
                  </a:lnTo>
                  <a:lnTo>
                    <a:pt x="8549640" y="2281428"/>
                  </a:lnTo>
                  <a:lnTo>
                    <a:pt x="8552688" y="2279904"/>
                  </a:lnTo>
                  <a:lnTo>
                    <a:pt x="8555736" y="2281428"/>
                  </a:lnTo>
                  <a:lnTo>
                    <a:pt x="8555736" y="2311907"/>
                  </a:lnTo>
                  <a:lnTo>
                    <a:pt x="8552688" y="2313431"/>
                  </a:lnTo>
                  <a:close/>
                </a:path>
                <a:path w="8555990" h="2402204">
                  <a:moveTo>
                    <a:pt x="8552688" y="2371344"/>
                  </a:moveTo>
                  <a:lnTo>
                    <a:pt x="8549640" y="2369820"/>
                  </a:lnTo>
                  <a:lnTo>
                    <a:pt x="8548115" y="2366772"/>
                  </a:lnTo>
                  <a:lnTo>
                    <a:pt x="8548115" y="2342388"/>
                  </a:lnTo>
                  <a:lnTo>
                    <a:pt x="8549640" y="2339339"/>
                  </a:lnTo>
                  <a:lnTo>
                    <a:pt x="8552688" y="2337815"/>
                  </a:lnTo>
                  <a:lnTo>
                    <a:pt x="8555736" y="2339339"/>
                  </a:lnTo>
                  <a:lnTo>
                    <a:pt x="8555736" y="2369820"/>
                  </a:lnTo>
                  <a:lnTo>
                    <a:pt x="8552688" y="2371344"/>
                  </a:lnTo>
                  <a:close/>
                </a:path>
                <a:path w="8555990" h="2402204">
                  <a:moveTo>
                    <a:pt x="8552688" y="2401823"/>
                  </a:moveTo>
                  <a:lnTo>
                    <a:pt x="8520683" y="2401823"/>
                  </a:lnTo>
                  <a:lnTo>
                    <a:pt x="8520683" y="2395728"/>
                  </a:lnTo>
                  <a:lnTo>
                    <a:pt x="8523732" y="2394204"/>
                  </a:lnTo>
                  <a:lnTo>
                    <a:pt x="8549640" y="2394204"/>
                  </a:lnTo>
                  <a:lnTo>
                    <a:pt x="8552688" y="2395728"/>
                  </a:lnTo>
                  <a:lnTo>
                    <a:pt x="8554212" y="2398776"/>
                  </a:lnTo>
                  <a:lnTo>
                    <a:pt x="8552688" y="2401823"/>
                  </a:lnTo>
                  <a:close/>
                </a:path>
                <a:path w="8555990" h="2402204">
                  <a:moveTo>
                    <a:pt x="8494776" y="2401823"/>
                  </a:moveTo>
                  <a:lnTo>
                    <a:pt x="8462772" y="2401823"/>
                  </a:lnTo>
                  <a:lnTo>
                    <a:pt x="8461248" y="2398776"/>
                  </a:lnTo>
                  <a:lnTo>
                    <a:pt x="8462772" y="2395728"/>
                  </a:lnTo>
                  <a:lnTo>
                    <a:pt x="8465820" y="2394204"/>
                  </a:lnTo>
                  <a:lnTo>
                    <a:pt x="8491728" y="2394204"/>
                  </a:lnTo>
                  <a:lnTo>
                    <a:pt x="8494776" y="2395728"/>
                  </a:lnTo>
                  <a:lnTo>
                    <a:pt x="8494776" y="2401823"/>
                  </a:lnTo>
                  <a:close/>
                </a:path>
                <a:path w="8555990" h="2402204">
                  <a:moveTo>
                    <a:pt x="8435340" y="2401823"/>
                  </a:moveTo>
                  <a:lnTo>
                    <a:pt x="8404860" y="2401823"/>
                  </a:lnTo>
                  <a:lnTo>
                    <a:pt x="8403336" y="2398776"/>
                  </a:lnTo>
                  <a:lnTo>
                    <a:pt x="8404860" y="2395728"/>
                  </a:lnTo>
                  <a:lnTo>
                    <a:pt x="8407908" y="2394204"/>
                  </a:lnTo>
                  <a:lnTo>
                    <a:pt x="8432292" y="2394204"/>
                  </a:lnTo>
                  <a:lnTo>
                    <a:pt x="8435340" y="2395728"/>
                  </a:lnTo>
                  <a:lnTo>
                    <a:pt x="8436864" y="2398776"/>
                  </a:lnTo>
                  <a:lnTo>
                    <a:pt x="8435340" y="2401823"/>
                  </a:lnTo>
                  <a:close/>
                </a:path>
                <a:path w="8555990" h="2402204">
                  <a:moveTo>
                    <a:pt x="8377428" y="2401823"/>
                  </a:moveTo>
                  <a:lnTo>
                    <a:pt x="8345424" y="2401823"/>
                  </a:lnTo>
                  <a:lnTo>
                    <a:pt x="8345424" y="2395728"/>
                  </a:lnTo>
                  <a:lnTo>
                    <a:pt x="8348472" y="2394204"/>
                  </a:lnTo>
                  <a:lnTo>
                    <a:pt x="8374380" y="2394204"/>
                  </a:lnTo>
                  <a:lnTo>
                    <a:pt x="8377428" y="2395728"/>
                  </a:lnTo>
                  <a:lnTo>
                    <a:pt x="8378952" y="2398776"/>
                  </a:lnTo>
                  <a:lnTo>
                    <a:pt x="8377428" y="2401823"/>
                  </a:lnTo>
                  <a:close/>
                </a:path>
                <a:path w="8555990" h="2402204">
                  <a:moveTo>
                    <a:pt x="8317992" y="2401823"/>
                  </a:moveTo>
                  <a:lnTo>
                    <a:pt x="8287512" y="2401823"/>
                  </a:lnTo>
                  <a:lnTo>
                    <a:pt x="8285988" y="2398776"/>
                  </a:lnTo>
                  <a:lnTo>
                    <a:pt x="8287512" y="2395728"/>
                  </a:lnTo>
                  <a:lnTo>
                    <a:pt x="8290560" y="2394204"/>
                  </a:lnTo>
                  <a:lnTo>
                    <a:pt x="8314944" y="2394204"/>
                  </a:lnTo>
                  <a:lnTo>
                    <a:pt x="8317992" y="2395728"/>
                  </a:lnTo>
                  <a:lnTo>
                    <a:pt x="8319515" y="2398776"/>
                  </a:lnTo>
                  <a:lnTo>
                    <a:pt x="8317992" y="2401823"/>
                  </a:lnTo>
                  <a:close/>
                </a:path>
                <a:path w="8555990" h="2402204">
                  <a:moveTo>
                    <a:pt x="8260080" y="2401823"/>
                  </a:moveTo>
                  <a:lnTo>
                    <a:pt x="8229599" y="2401823"/>
                  </a:lnTo>
                  <a:lnTo>
                    <a:pt x="8228076" y="2398776"/>
                  </a:lnTo>
                  <a:lnTo>
                    <a:pt x="8229599" y="2395728"/>
                  </a:lnTo>
                  <a:lnTo>
                    <a:pt x="8232648" y="2394204"/>
                  </a:lnTo>
                  <a:lnTo>
                    <a:pt x="8257031" y="2394204"/>
                  </a:lnTo>
                  <a:lnTo>
                    <a:pt x="8260080" y="2395728"/>
                  </a:lnTo>
                  <a:lnTo>
                    <a:pt x="8261604" y="2398776"/>
                  </a:lnTo>
                  <a:lnTo>
                    <a:pt x="8260080" y="2401823"/>
                  </a:lnTo>
                  <a:close/>
                </a:path>
                <a:path w="8555990" h="2402204">
                  <a:moveTo>
                    <a:pt x="8202168" y="2401823"/>
                  </a:moveTo>
                  <a:lnTo>
                    <a:pt x="8170164" y="2401823"/>
                  </a:lnTo>
                  <a:lnTo>
                    <a:pt x="8170164" y="2395728"/>
                  </a:lnTo>
                  <a:lnTo>
                    <a:pt x="8173212" y="2394204"/>
                  </a:lnTo>
                  <a:lnTo>
                    <a:pt x="8199120" y="2394204"/>
                  </a:lnTo>
                  <a:lnTo>
                    <a:pt x="8202168" y="2395728"/>
                  </a:lnTo>
                  <a:lnTo>
                    <a:pt x="8202168" y="2401823"/>
                  </a:lnTo>
                  <a:close/>
                </a:path>
                <a:path w="8555990" h="2402204">
                  <a:moveTo>
                    <a:pt x="8142731" y="2401823"/>
                  </a:moveTo>
                  <a:lnTo>
                    <a:pt x="8112252" y="2401823"/>
                  </a:lnTo>
                  <a:lnTo>
                    <a:pt x="8110728" y="2398776"/>
                  </a:lnTo>
                  <a:lnTo>
                    <a:pt x="8112252" y="2395728"/>
                  </a:lnTo>
                  <a:lnTo>
                    <a:pt x="8115299" y="2394204"/>
                  </a:lnTo>
                  <a:lnTo>
                    <a:pt x="8139683" y="2394204"/>
                  </a:lnTo>
                  <a:lnTo>
                    <a:pt x="8142731" y="2395728"/>
                  </a:lnTo>
                  <a:lnTo>
                    <a:pt x="8144256" y="2398776"/>
                  </a:lnTo>
                  <a:lnTo>
                    <a:pt x="8142731" y="2401823"/>
                  </a:lnTo>
                  <a:close/>
                </a:path>
                <a:path w="8555990" h="2402204">
                  <a:moveTo>
                    <a:pt x="8084820" y="2401823"/>
                  </a:moveTo>
                  <a:lnTo>
                    <a:pt x="8054340" y="2401823"/>
                  </a:lnTo>
                  <a:lnTo>
                    <a:pt x="8052815" y="2398776"/>
                  </a:lnTo>
                  <a:lnTo>
                    <a:pt x="8054340" y="2395728"/>
                  </a:lnTo>
                  <a:lnTo>
                    <a:pt x="8057388" y="2394204"/>
                  </a:lnTo>
                  <a:lnTo>
                    <a:pt x="8081772" y="2394204"/>
                  </a:lnTo>
                  <a:lnTo>
                    <a:pt x="8084820" y="2395728"/>
                  </a:lnTo>
                  <a:lnTo>
                    <a:pt x="8086344" y="2398776"/>
                  </a:lnTo>
                  <a:lnTo>
                    <a:pt x="8084820" y="2401823"/>
                  </a:lnTo>
                  <a:close/>
                </a:path>
                <a:path w="8555990" h="2402204">
                  <a:moveTo>
                    <a:pt x="8026908" y="2401823"/>
                  </a:moveTo>
                  <a:lnTo>
                    <a:pt x="7994904" y="2401823"/>
                  </a:lnTo>
                  <a:lnTo>
                    <a:pt x="7993380" y="2398776"/>
                  </a:lnTo>
                  <a:lnTo>
                    <a:pt x="7994904" y="2395728"/>
                  </a:lnTo>
                  <a:lnTo>
                    <a:pt x="7997952" y="2394204"/>
                  </a:lnTo>
                  <a:lnTo>
                    <a:pt x="8023860" y="2394204"/>
                  </a:lnTo>
                  <a:lnTo>
                    <a:pt x="8026908" y="2395728"/>
                  </a:lnTo>
                  <a:lnTo>
                    <a:pt x="8026908" y="2401823"/>
                  </a:lnTo>
                  <a:close/>
                </a:path>
                <a:path w="8555990" h="2402204">
                  <a:moveTo>
                    <a:pt x="7967472" y="2401823"/>
                  </a:moveTo>
                  <a:lnTo>
                    <a:pt x="7936992" y="2401823"/>
                  </a:lnTo>
                  <a:lnTo>
                    <a:pt x="7935468" y="2398776"/>
                  </a:lnTo>
                  <a:lnTo>
                    <a:pt x="7936992" y="2395728"/>
                  </a:lnTo>
                  <a:lnTo>
                    <a:pt x="7940040" y="2394204"/>
                  </a:lnTo>
                  <a:lnTo>
                    <a:pt x="7964424" y="2394204"/>
                  </a:lnTo>
                  <a:lnTo>
                    <a:pt x="7967472" y="2395728"/>
                  </a:lnTo>
                  <a:lnTo>
                    <a:pt x="7968996" y="2398776"/>
                  </a:lnTo>
                  <a:lnTo>
                    <a:pt x="7967472" y="2401823"/>
                  </a:lnTo>
                  <a:close/>
                </a:path>
                <a:path w="8555990" h="2402204">
                  <a:moveTo>
                    <a:pt x="7909560" y="2401823"/>
                  </a:moveTo>
                  <a:lnTo>
                    <a:pt x="7877556" y="2401823"/>
                  </a:lnTo>
                  <a:lnTo>
                    <a:pt x="7877556" y="2395728"/>
                  </a:lnTo>
                  <a:lnTo>
                    <a:pt x="7880604" y="2394204"/>
                  </a:lnTo>
                  <a:lnTo>
                    <a:pt x="7906512" y="2394204"/>
                  </a:lnTo>
                  <a:lnTo>
                    <a:pt x="7909560" y="2395728"/>
                  </a:lnTo>
                  <a:lnTo>
                    <a:pt x="7911083" y="2398776"/>
                  </a:lnTo>
                  <a:lnTo>
                    <a:pt x="7909560" y="2401823"/>
                  </a:lnTo>
                  <a:close/>
                </a:path>
                <a:path w="8555990" h="2402204">
                  <a:moveTo>
                    <a:pt x="7851648" y="2401823"/>
                  </a:moveTo>
                  <a:lnTo>
                    <a:pt x="7819644" y="2401823"/>
                  </a:lnTo>
                  <a:lnTo>
                    <a:pt x="7818120" y="2398776"/>
                  </a:lnTo>
                  <a:lnTo>
                    <a:pt x="7819644" y="2395728"/>
                  </a:lnTo>
                  <a:lnTo>
                    <a:pt x="7822692" y="2394204"/>
                  </a:lnTo>
                  <a:lnTo>
                    <a:pt x="7848599" y="2394204"/>
                  </a:lnTo>
                  <a:lnTo>
                    <a:pt x="7851648" y="2395728"/>
                  </a:lnTo>
                  <a:lnTo>
                    <a:pt x="7851648" y="2401823"/>
                  </a:lnTo>
                  <a:close/>
                </a:path>
                <a:path w="8555990" h="2402204">
                  <a:moveTo>
                    <a:pt x="7792212" y="2401823"/>
                  </a:moveTo>
                  <a:lnTo>
                    <a:pt x="7761731" y="2401823"/>
                  </a:lnTo>
                  <a:lnTo>
                    <a:pt x="7760208" y="2398776"/>
                  </a:lnTo>
                  <a:lnTo>
                    <a:pt x="7761731" y="2395728"/>
                  </a:lnTo>
                  <a:lnTo>
                    <a:pt x="7764780" y="2394204"/>
                  </a:lnTo>
                  <a:lnTo>
                    <a:pt x="7789164" y="2394204"/>
                  </a:lnTo>
                  <a:lnTo>
                    <a:pt x="7792212" y="2395728"/>
                  </a:lnTo>
                  <a:lnTo>
                    <a:pt x="7793736" y="2398776"/>
                  </a:lnTo>
                  <a:lnTo>
                    <a:pt x="7792212" y="2401823"/>
                  </a:lnTo>
                  <a:close/>
                </a:path>
                <a:path w="8555990" h="2402204">
                  <a:moveTo>
                    <a:pt x="7734299" y="2401823"/>
                  </a:moveTo>
                  <a:lnTo>
                    <a:pt x="7702296" y="2401823"/>
                  </a:lnTo>
                  <a:lnTo>
                    <a:pt x="7702296" y="2395728"/>
                  </a:lnTo>
                  <a:lnTo>
                    <a:pt x="7705344" y="2394204"/>
                  </a:lnTo>
                  <a:lnTo>
                    <a:pt x="7731252" y="2394204"/>
                  </a:lnTo>
                  <a:lnTo>
                    <a:pt x="7734299" y="2395728"/>
                  </a:lnTo>
                  <a:lnTo>
                    <a:pt x="7735824" y="2398776"/>
                  </a:lnTo>
                  <a:lnTo>
                    <a:pt x="7734299" y="2401823"/>
                  </a:lnTo>
                  <a:close/>
                </a:path>
                <a:path w="8555990" h="2402204">
                  <a:moveTo>
                    <a:pt x="7674864" y="2401823"/>
                  </a:moveTo>
                  <a:lnTo>
                    <a:pt x="7644383" y="2401823"/>
                  </a:lnTo>
                  <a:lnTo>
                    <a:pt x="7642860" y="2398776"/>
                  </a:lnTo>
                  <a:lnTo>
                    <a:pt x="7644383" y="2395728"/>
                  </a:lnTo>
                  <a:lnTo>
                    <a:pt x="7647431" y="2394204"/>
                  </a:lnTo>
                  <a:lnTo>
                    <a:pt x="7671815" y="2394204"/>
                  </a:lnTo>
                  <a:lnTo>
                    <a:pt x="7674864" y="2395728"/>
                  </a:lnTo>
                  <a:lnTo>
                    <a:pt x="7676388" y="2398776"/>
                  </a:lnTo>
                  <a:lnTo>
                    <a:pt x="7674864" y="2401823"/>
                  </a:lnTo>
                  <a:close/>
                </a:path>
                <a:path w="8555990" h="2402204">
                  <a:moveTo>
                    <a:pt x="7616952" y="2401823"/>
                  </a:moveTo>
                  <a:lnTo>
                    <a:pt x="7586472" y="2401823"/>
                  </a:lnTo>
                  <a:lnTo>
                    <a:pt x="7584947" y="2398776"/>
                  </a:lnTo>
                  <a:lnTo>
                    <a:pt x="7586472" y="2395728"/>
                  </a:lnTo>
                  <a:lnTo>
                    <a:pt x="7589520" y="2394204"/>
                  </a:lnTo>
                  <a:lnTo>
                    <a:pt x="7613904" y="2394204"/>
                  </a:lnTo>
                  <a:lnTo>
                    <a:pt x="7616952" y="2395728"/>
                  </a:lnTo>
                  <a:lnTo>
                    <a:pt x="7618476" y="2398776"/>
                  </a:lnTo>
                  <a:lnTo>
                    <a:pt x="7616952" y="2401823"/>
                  </a:lnTo>
                  <a:close/>
                </a:path>
                <a:path w="8555990" h="2402204">
                  <a:moveTo>
                    <a:pt x="7559040" y="2401823"/>
                  </a:moveTo>
                  <a:lnTo>
                    <a:pt x="7527036" y="2401823"/>
                  </a:lnTo>
                  <a:lnTo>
                    <a:pt x="7527036" y="2395728"/>
                  </a:lnTo>
                  <a:lnTo>
                    <a:pt x="7530083" y="2394204"/>
                  </a:lnTo>
                  <a:lnTo>
                    <a:pt x="7555992" y="2394204"/>
                  </a:lnTo>
                  <a:lnTo>
                    <a:pt x="7559040" y="2395728"/>
                  </a:lnTo>
                  <a:lnTo>
                    <a:pt x="7559040" y="2401823"/>
                  </a:lnTo>
                  <a:close/>
                </a:path>
                <a:path w="8555990" h="2402204">
                  <a:moveTo>
                    <a:pt x="7499604" y="2401823"/>
                  </a:moveTo>
                  <a:lnTo>
                    <a:pt x="7469124" y="2401823"/>
                  </a:lnTo>
                  <a:lnTo>
                    <a:pt x="7467599" y="2398776"/>
                  </a:lnTo>
                  <a:lnTo>
                    <a:pt x="7469124" y="2395728"/>
                  </a:lnTo>
                  <a:lnTo>
                    <a:pt x="7472172" y="2394204"/>
                  </a:lnTo>
                  <a:lnTo>
                    <a:pt x="7496556" y="2394204"/>
                  </a:lnTo>
                  <a:lnTo>
                    <a:pt x="7499604" y="2395728"/>
                  </a:lnTo>
                  <a:lnTo>
                    <a:pt x="7501128" y="2398776"/>
                  </a:lnTo>
                  <a:lnTo>
                    <a:pt x="7499604" y="2401823"/>
                  </a:lnTo>
                  <a:close/>
                </a:path>
                <a:path w="8555990" h="2402204">
                  <a:moveTo>
                    <a:pt x="7441692" y="2401823"/>
                  </a:moveTo>
                  <a:lnTo>
                    <a:pt x="7411212" y="2401823"/>
                  </a:lnTo>
                  <a:lnTo>
                    <a:pt x="7409688" y="2398776"/>
                  </a:lnTo>
                  <a:lnTo>
                    <a:pt x="7411212" y="2395728"/>
                  </a:lnTo>
                  <a:lnTo>
                    <a:pt x="7414260" y="2394204"/>
                  </a:lnTo>
                  <a:lnTo>
                    <a:pt x="7438644" y="2394204"/>
                  </a:lnTo>
                  <a:lnTo>
                    <a:pt x="7441692" y="2395728"/>
                  </a:lnTo>
                  <a:lnTo>
                    <a:pt x="7443215" y="2398776"/>
                  </a:lnTo>
                  <a:lnTo>
                    <a:pt x="7441692" y="2401823"/>
                  </a:lnTo>
                  <a:close/>
                </a:path>
                <a:path w="8555990" h="2402204">
                  <a:moveTo>
                    <a:pt x="7383780" y="2401823"/>
                  </a:moveTo>
                  <a:lnTo>
                    <a:pt x="7351776" y="2401823"/>
                  </a:lnTo>
                  <a:lnTo>
                    <a:pt x="7350252" y="2398776"/>
                  </a:lnTo>
                  <a:lnTo>
                    <a:pt x="7351776" y="2395728"/>
                  </a:lnTo>
                  <a:lnTo>
                    <a:pt x="7354824" y="2394204"/>
                  </a:lnTo>
                  <a:lnTo>
                    <a:pt x="7380731" y="2394204"/>
                  </a:lnTo>
                  <a:lnTo>
                    <a:pt x="7383780" y="2395728"/>
                  </a:lnTo>
                  <a:lnTo>
                    <a:pt x="7383780" y="2401823"/>
                  </a:lnTo>
                  <a:close/>
                </a:path>
                <a:path w="8555990" h="2402204">
                  <a:moveTo>
                    <a:pt x="7324344" y="2401823"/>
                  </a:moveTo>
                  <a:lnTo>
                    <a:pt x="7293864" y="2401823"/>
                  </a:lnTo>
                  <a:lnTo>
                    <a:pt x="7292340" y="2398776"/>
                  </a:lnTo>
                  <a:lnTo>
                    <a:pt x="7293864" y="2395728"/>
                  </a:lnTo>
                  <a:lnTo>
                    <a:pt x="7296912" y="2394204"/>
                  </a:lnTo>
                  <a:lnTo>
                    <a:pt x="7321296" y="2394204"/>
                  </a:lnTo>
                  <a:lnTo>
                    <a:pt x="7324344" y="2395728"/>
                  </a:lnTo>
                  <a:lnTo>
                    <a:pt x="7325868" y="2398776"/>
                  </a:lnTo>
                  <a:lnTo>
                    <a:pt x="7324344" y="2401823"/>
                  </a:lnTo>
                  <a:close/>
                </a:path>
                <a:path w="8555990" h="2402204">
                  <a:moveTo>
                    <a:pt x="7266431" y="2401823"/>
                  </a:moveTo>
                  <a:lnTo>
                    <a:pt x="7234428" y="2401823"/>
                  </a:lnTo>
                  <a:lnTo>
                    <a:pt x="7234428" y="2395728"/>
                  </a:lnTo>
                  <a:lnTo>
                    <a:pt x="7237476" y="2394204"/>
                  </a:lnTo>
                  <a:lnTo>
                    <a:pt x="7263383" y="2394204"/>
                  </a:lnTo>
                  <a:lnTo>
                    <a:pt x="7266431" y="2395728"/>
                  </a:lnTo>
                  <a:lnTo>
                    <a:pt x="7267956" y="2398776"/>
                  </a:lnTo>
                  <a:lnTo>
                    <a:pt x="7266431" y="2401823"/>
                  </a:lnTo>
                  <a:close/>
                </a:path>
                <a:path w="8555990" h="2402204">
                  <a:moveTo>
                    <a:pt x="7206996" y="2401823"/>
                  </a:moveTo>
                  <a:lnTo>
                    <a:pt x="7176515" y="2401823"/>
                  </a:lnTo>
                  <a:lnTo>
                    <a:pt x="7174992" y="2398776"/>
                  </a:lnTo>
                  <a:lnTo>
                    <a:pt x="7176515" y="2395728"/>
                  </a:lnTo>
                  <a:lnTo>
                    <a:pt x="7179564" y="2394204"/>
                  </a:lnTo>
                  <a:lnTo>
                    <a:pt x="7203947" y="2394204"/>
                  </a:lnTo>
                  <a:lnTo>
                    <a:pt x="7206996" y="2395728"/>
                  </a:lnTo>
                  <a:lnTo>
                    <a:pt x="7208520" y="2398776"/>
                  </a:lnTo>
                  <a:lnTo>
                    <a:pt x="7206996" y="2401823"/>
                  </a:lnTo>
                  <a:close/>
                </a:path>
                <a:path w="8555990" h="2402204">
                  <a:moveTo>
                    <a:pt x="7149083" y="2401823"/>
                  </a:moveTo>
                  <a:lnTo>
                    <a:pt x="7118604" y="2401823"/>
                  </a:lnTo>
                  <a:lnTo>
                    <a:pt x="7117080" y="2398776"/>
                  </a:lnTo>
                  <a:lnTo>
                    <a:pt x="7118604" y="2395728"/>
                  </a:lnTo>
                  <a:lnTo>
                    <a:pt x="7121652" y="2394204"/>
                  </a:lnTo>
                  <a:lnTo>
                    <a:pt x="7146036" y="2394204"/>
                  </a:lnTo>
                  <a:lnTo>
                    <a:pt x="7149083" y="2395728"/>
                  </a:lnTo>
                  <a:lnTo>
                    <a:pt x="7150608" y="2398776"/>
                  </a:lnTo>
                  <a:lnTo>
                    <a:pt x="7149083" y="2401823"/>
                  </a:lnTo>
                  <a:close/>
                </a:path>
                <a:path w="8555990" h="2402204">
                  <a:moveTo>
                    <a:pt x="7091172" y="2401823"/>
                  </a:moveTo>
                  <a:lnTo>
                    <a:pt x="7059168" y="2401823"/>
                  </a:lnTo>
                  <a:lnTo>
                    <a:pt x="7059168" y="2395728"/>
                  </a:lnTo>
                  <a:lnTo>
                    <a:pt x="7062215" y="2394204"/>
                  </a:lnTo>
                  <a:lnTo>
                    <a:pt x="7088124" y="2394204"/>
                  </a:lnTo>
                  <a:lnTo>
                    <a:pt x="7091172" y="2395728"/>
                  </a:lnTo>
                  <a:lnTo>
                    <a:pt x="7092696" y="2398776"/>
                  </a:lnTo>
                  <a:lnTo>
                    <a:pt x="7091172" y="2401823"/>
                  </a:lnTo>
                  <a:close/>
                </a:path>
                <a:path w="8555990" h="2402204">
                  <a:moveTo>
                    <a:pt x="7031736" y="2401823"/>
                  </a:moveTo>
                  <a:lnTo>
                    <a:pt x="7001256" y="2401823"/>
                  </a:lnTo>
                  <a:lnTo>
                    <a:pt x="6999731" y="2398776"/>
                  </a:lnTo>
                  <a:lnTo>
                    <a:pt x="7001256" y="2395728"/>
                  </a:lnTo>
                  <a:lnTo>
                    <a:pt x="7004304" y="2394204"/>
                  </a:lnTo>
                  <a:lnTo>
                    <a:pt x="7028688" y="2394204"/>
                  </a:lnTo>
                  <a:lnTo>
                    <a:pt x="7031736" y="2395728"/>
                  </a:lnTo>
                  <a:lnTo>
                    <a:pt x="7033260" y="2398776"/>
                  </a:lnTo>
                  <a:lnTo>
                    <a:pt x="7031736" y="2401823"/>
                  </a:lnTo>
                  <a:close/>
                </a:path>
                <a:path w="8555990" h="2402204">
                  <a:moveTo>
                    <a:pt x="6973824" y="2401823"/>
                  </a:moveTo>
                  <a:lnTo>
                    <a:pt x="6943344" y="2401823"/>
                  </a:lnTo>
                  <a:lnTo>
                    <a:pt x="6941820" y="2398776"/>
                  </a:lnTo>
                  <a:lnTo>
                    <a:pt x="6943344" y="2395728"/>
                  </a:lnTo>
                  <a:lnTo>
                    <a:pt x="6946392" y="2394204"/>
                  </a:lnTo>
                  <a:lnTo>
                    <a:pt x="6970776" y="2394204"/>
                  </a:lnTo>
                  <a:lnTo>
                    <a:pt x="6973824" y="2395728"/>
                  </a:lnTo>
                  <a:lnTo>
                    <a:pt x="6975347" y="2398776"/>
                  </a:lnTo>
                  <a:lnTo>
                    <a:pt x="6973824" y="2401823"/>
                  </a:lnTo>
                  <a:close/>
                </a:path>
                <a:path w="8555990" h="2402204">
                  <a:moveTo>
                    <a:pt x="6915912" y="2401823"/>
                  </a:moveTo>
                  <a:lnTo>
                    <a:pt x="6883908" y="2401823"/>
                  </a:lnTo>
                  <a:lnTo>
                    <a:pt x="6882383" y="2398776"/>
                  </a:lnTo>
                  <a:lnTo>
                    <a:pt x="6883908" y="2395728"/>
                  </a:lnTo>
                  <a:lnTo>
                    <a:pt x="6886956" y="2394204"/>
                  </a:lnTo>
                  <a:lnTo>
                    <a:pt x="6912864" y="2394204"/>
                  </a:lnTo>
                  <a:lnTo>
                    <a:pt x="6915912" y="2395728"/>
                  </a:lnTo>
                  <a:lnTo>
                    <a:pt x="6915912" y="2401823"/>
                  </a:lnTo>
                  <a:close/>
                </a:path>
                <a:path w="8555990" h="2402204">
                  <a:moveTo>
                    <a:pt x="6856476" y="2401823"/>
                  </a:moveTo>
                  <a:lnTo>
                    <a:pt x="6825996" y="2401823"/>
                  </a:lnTo>
                  <a:lnTo>
                    <a:pt x="6824472" y="2398776"/>
                  </a:lnTo>
                  <a:lnTo>
                    <a:pt x="6825996" y="2395728"/>
                  </a:lnTo>
                  <a:lnTo>
                    <a:pt x="6829044" y="2394204"/>
                  </a:lnTo>
                  <a:lnTo>
                    <a:pt x="6853428" y="2394204"/>
                  </a:lnTo>
                  <a:lnTo>
                    <a:pt x="6856476" y="2395728"/>
                  </a:lnTo>
                  <a:lnTo>
                    <a:pt x="6857999" y="2398776"/>
                  </a:lnTo>
                  <a:lnTo>
                    <a:pt x="6856476" y="2401823"/>
                  </a:lnTo>
                  <a:close/>
                </a:path>
                <a:path w="8555990" h="2402204">
                  <a:moveTo>
                    <a:pt x="6798564" y="2401823"/>
                  </a:moveTo>
                  <a:lnTo>
                    <a:pt x="6766560" y="2401823"/>
                  </a:lnTo>
                  <a:lnTo>
                    <a:pt x="6766560" y="2395728"/>
                  </a:lnTo>
                  <a:lnTo>
                    <a:pt x="6769608" y="2394204"/>
                  </a:lnTo>
                  <a:lnTo>
                    <a:pt x="6795515" y="2394204"/>
                  </a:lnTo>
                  <a:lnTo>
                    <a:pt x="6798564" y="2395728"/>
                  </a:lnTo>
                  <a:lnTo>
                    <a:pt x="6800088" y="2398776"/>
                  </a:lnTo>
                  <a:lnTo>
                    <a:pt x="6798564" y="2401823"/>
                  </a:lnTo>
                  <a:close/>
                </a:path>
                <a:path w="8555990" h="2402204">
                  <a:moveTo>
                    <a:pt x="6740652" y="2401823"/>
                  </a:moveTo>
                  <a:lnTo>
                    <a:pt x="6708647" y="2401823"/>
                  </a:lnTo>
                  <a:lnTo>
                    <a:pt x="6707124" y="2398776"/>
                  </a:lnTo>
                  <a:lnTo>
                    <a:pt x="6708647" y="2395728"/>
                  </a:lnTo>
                  <a:lnTo>
                    <a:pt x="6711696" y="2394204"/>
                  </a:lnTo>
                  <a:lnTo>
                    <a:pt x="6737604" y="2394204"/>
                  </a:lnTo>
                  <a:lnTo>
                    <a:pt x="6740652" y="2395728"/>
                  </a:lnTo>
                  <a:lnTo>
                    <a:pt x="6740652" y="2401823"/>
                  </a:lnTo>
                  <a:close/>
                </a:path>
                <a:path w="8555990" h="2402204">
                  <a:moveTo>
                    <a:pt x="6681215" y="2401823"/>
                  </a:moveTo>
                  <a:lnTo>
                    <a:pt x="6650736" y="2401823"/>
                  </a:lnTo>
                  <a:lnTo>
                    <a:pt x="6649212" y="2398776"/>
                  </a:lnTo>
                  <a:lnTo>
                    <a:pt x="6650736" y="2395728"/>
                  </a:lnTo>
                  <a:lnTo>
                    <a:pt x="6653783" y="2394204"/>
                  </a:lnTo>
                  <a:lnTo>
                    <a:pt x="6678168" y="2394204"/>
                  </a:lnTo>
                  <a:lnTo>
                    <a:pt x="6681215" y="2395728"/>
                  </a:lnTo>
                  <a:lnTo>
                    <a:pt x="6682740" y="2398776"/>
                  </a:lnTo>
                  <a:lnTo>
                    <a:pt x="6681215" y="2401823"/>
                  </a:lnTo>
                  <a:close/>
                </a:path>
                <a:path w="8555990" h="2402204">
                  <a:moveTo>
                    <a:pt x="6623304" y="2401823"/>
                  </a:moveTo>
                  <a:lnTo>
                    <a:pt x="6591299" y="2401823"/>
                  </a:lnTo>
                  <a:lnTo>
                    <a:pt x="6591299" y="2395728"/>
                  </a:lnTo>
                  <a:lnTo>
                    <a:pt x="6594347" y="2394204"/>
                  </a:lnTo>
                  <a:lnTo>
                    <a:pt x="6620256" y="2394204"/>
                  </a:lnTo>
                  <a:lnTo>
                    <a:pt x="6623304" y="2395728"/>
                  </a:lnTo>
                  <a:lnTo>
                    <a:pt x="6624828" y="2398776"/>
                  </a:lnTo>
                  <a:lnTo>
                    <a:pt x="6623304" y="2401823"/>
                  </a:lnTo>
                  <a:close/>
                </a:path>
                <a:path w="8555990" h="2402204">
                  <a:moveTo>
                    <a:pt x="6563868" y="2401823"/>
                  </a:moveTo>
                  <a:lnTo>
                    <a:pt x="6533388" y="2401823"/>
                  </a:lnTo>
                  <a:lnTo>
                    <a:pt x="6531863" y="2398776"/>
                  </a:lnTo>
                  <a:lnTo>
                    <a:pt x="6533388" y="2395728"/>
                  </a:lnTo>
                  <a:lnTo>
                    <a:pt x="6536436" y="2394204"/>
                  </a:lnTo>
                  <a:lnTo>
                    <a:pt x="6560820" y="2394204"/>
                  </a:lnTo>
                  <a:lnTo>
                    <a:pt x="6563868" y="2395728"/>
                  </a:lnTo>
                  <a:lnTo>
                    <a:pt x="6565392" y="2398776"/>
                  </a:lnTo>
                  <a:lnTo>
                    <a:pt x="6563868" y="2401823"/>
                  </a:lnTo>
                  <a:close/>
                </a:path>
                <a:path w="8555990" h="2402204">
                  <a:moveTo>
                    <a:pt x="6505956" y="2401823"/>
                  </a:moveTo>
                  <a:lnTo>
                    <a:pt x="6475476" y="2401823"/>
                  </a:lnTo>
                  <a:lnTo>
                    <a:pt x="6473952" y="2398776"/>
                  </a:lnTo>
                  <a:lnTo>
                    <a:pt x="6475476" y="2395728"/>
                  </a:lnTo>
                  <a:lnTo>
                    <a:pt x="6478524" y="2394204"/>
                  </a:lnTo>
                  <a:lnTo>
                    <a:pt x="6502908" y="2394204"/>
                  </a:lnTo>
                  <a:lnTo>
                    <a:pt x="6505956" y="2395728"/>
                  </a:lnTo>
                  <a:lnTo>
                    <a:pt x="6507480" y="2398776"/>
                  </a:lnTo>
                  <a:lnTo>
                    <a:pt x="6505956" y="2401823"/>
                  </a:lnTo>
                  <a:close/>
                </a:path>
                <a:path w="8555990" h="2402204">
                  <a:moveTo>
                    <a:pt x="6448044" y="2401823"/>
                  </a:moveTo>
                  <a:lnTo>
                    <a:pt x="6416040" y="2401823"/>
                  </a:lnTo>
                  <a:lnTo>
                    <a:pt x="6416040" y="2395728"/>
                  </a:lnTo>
                  <a:lnTo>
                    <a:pt x="6419088" y="2394204"/>
                  </a:lnTo>
                  <a:lnTo>
                    <a:pt x="6444996" y="2394204"/>
                  </a:lnTo>
                  <a:lnTo>
                    <a:pt x="6448044" y="2395728"/>
                  </a:lnTo>
                  <a:lnTo>
                    <a:pt x="6448044" y="2401823"/>
                  </a:lnTo>
                  <a:close/>
                </a:path>
                <a:path w="8555990" h="2402204">
                  <a:moveTo>
                    <a:pt x="6388608" y="2401823"/>
                  </a:moveTo>
                  <a:lnTo>
                    <a:pt x="6358128" y="2401823"/>
                  </a:lnTo>
                  <a:lnTo>
                    <a:pt x="6356604" y="2398776"/>
                  </a:lnTo>
                  <a:lnTo>
                    <a:pt x="6358128" y="2395728"/>
                  </a:lnTo>
                  <a:lnTo>
                    <a:pt x="6361176" y="2394204"/>
                  </a:lnTo>
                  <a:lnTo>
                    <a:pt x="6385560" y="2394204"/>
                  </a:lnTo>
                  <a:lnTo>
                    <a:pt x="6388608" y="2395728"/>
                  </a:lnTo>
                  <a:lnTo>
                    <a:pt x="6390131" y="2398776"/>
                  </a:lnTo>
                  <a:lnTo>
                    <a:pt x="6388608" y="2401823"/>
                  </a:lnTo>
                  <a:close/>
                </a:path>
                <a:path w="8555990" h="2402204">
                  <a:moveTo>
                    <a:pt x="6330696" y="2401823"/>
                  </a:moveTo>
                  <a:lnTo>
                    <a:pt x="6300215" y="2401823"/>
                  </a:lnTo>
                  <a:lnTo>
                    <a:pt x="6298692" y="2398776"/>
                  </a:lnTo>
                  <a:lnTo>
                    <a:pt x="6300215" y="2395728"/>
                  </a:lnTo>
                  <a:lnTo>
                    <a:pt x="6303263" y="2394204"/>
                  </a:lnTo>
                  <a:lnTo>
                    <a:pt x="6327647" y="2394204"/>
                  </a:lnTo>
                  <a:lnTo>
                    <a:pt x="6330696" y="2395728"/>
                  </a:lnTo>
                  <a:lnTo>
                    <a:pt x="6332220" y="2398776"/>
                  </a:lnTo>
                  <a:lnTo>
                    <a:pt x="6330696" y="2401823"/>
                  </a:lnTo>
                  <a:close/>
                </a:path>
                <a:path w="8555990" h="2402204">
                  <a:moveTo>
                    <a:pt x="6272783" y="2401823"/>
                  </a:moveTo>
                  <a:lnTo>
                    <a:pt x="6240780" y="2401823"/>
                  </a:lnTo>
                  <a:lnTo>
                    <a:pt x="6239256" y="2398776"/>
                  </a:lnTo>
                  <a:lnTo>
                    <a:pt x="6240780" y="2395728"/>
                  </a:lnTo>
                  <a:lnTo>
                    <a:pt x="6243828" y="2394204"/>
                  </a:lnTo>
                  <a:lnTo>
                    <a:pt x="6269736" y="2394204"/>
                  </a:lnTo>
                  <a:lnTo>
                    <a:pt x="6272783" y="2395728"/>
                  </a:lnTo>
                  <a:lnTo>
                    <a:pt x="6272783" y="2401823"/>
                  </a:lnTo>
                  <a:close/>
                </a:path>
                <a:path w="8555990" h="2402204">
                  <a:moveTo>
                    <a:pt x="6213347" y="2401823"/>
                  </a:moveTo>
                  <a:lnTo>
                    <a:pt x="6182868" y="2401823"/>
                  </a:lnTo>
                  <a:lnTo>
                    <a:pt x="6181344" y="2398776"/>
                  </a:lnTo>
                  <a:lnTo>
                    <a:pt x="6182868" y="2395728"/>
                  </a:lnTo>
                  <a:lnTo>
                    <a:pt x="6185915" y="2394204"/>
                  </a:lnTo>
                  <a:lnTo>
                    <a:pt x="6210299" y="2394204"/>
                  </a:lnTo>
                  <a:lnTo>
                    <a:pt x="6213347" y="2395728"/>
                  </a:lnTo>
                  <a:lnTo>
                    <a:pt x="6214872" y="2398776"/>
                  </a:lnTo>
                  <a:lnTo>
                    <a:pt x="6213347" y="2401823"/>
                  </a:lnTo>
                  <a:close/>
                </a:path>
                <a:path w="8555990" h="2402204">
                  <a:moveTo>
                    <a:pt x="6155436" y="2401823"/>
                  </a:moveTo>
                  <a:lnTo>
                    <a:pt x="6123431" y="2401823"/>
                  </a:lnTo>
                  <a:lnTo>
                    <a:pt x="6123431" y="2395728"/>
                  </a:lnTo>
                  <a:lnTo>
                    <a:pt x="6126480" y="2394204"/>
                  </a:lnTo>
                  <a:lnTo>
                    <a:pt x="6152388" y="2394204"/>
                  </a:lnTo>
                  <a:lnTo>
                    <a:pt x="6155436" y="2395728"/>
                  </a:lnTo>
                  <a:lnTo>
                    <a:pt x="6156960" y="2398776"/>
                  </a:lnTo>
                  <a:lnTo>
                    <a:pt x="6155436" y="2401823"/>
                  </a:lnTo>
                  <a:close/>
                </a:path>
                <a:path w="8555990" h="2402204">
                  <a:moveTo>
                    <a:pt x="6097524" y="2401823"/>
                  </a:moveTo>
                  <a:lnTo>
                    <a:pt x="6065520" y="2401823"/>
                  </a:lnTo>
                  <a:lnTo>
                    <a:pt x="6063996" y="2398776"/>
                  </a:lnTo>
                  <a:lnTo>
                    <a:pt x="6065520" y="2395728"/>
                  </a:lnTo>
                  <a:lnTo>
                    <a:pt x="6068568" y="2394204"/>
                  </a:lnTo>
                  <a:lnTo>
                    <a:pt x="6094476" y="2394204"/>
                  </a:lnTo>
                  <a:lnTo>
                    <a:pt x="6097524" y="2395728"/>
                  </a:lnTo>
                  <a:lnTo>
                    <a:pt x="6097524" y="2401823"/>
                  </a:lnTo>
                  <a:close/>
                </a:path>
                <a:path w="8555990" h="2402204">
                  <a:moveTo>
                    <a:pt x="6038088" y="2401823"/>
                  </a:moveTo>
                  <a:lnTo>
                    <a:pt x="6007608" y="2401823"/>
                  </a:lnTo>
                  <a:lnTo>
                    <a:pt x="6006083" y="2398776"/>
                  </a:lnTo>
                  <a:lnTo>
                    <a:pt x="6007608" y="2395728"/>
                  </a:lnTo>
                  <a:lnTo>
                    <a:pt x="6010656" y="2394204"/>
                  </a:lnTo>
                  <a:lnTo>
                    <a:pt x="6035040" y="2394204"/>
                  </a:lnTo>
                  <a:lnTo>
                    <a:pt x="6038088" y="2395728"/>
                  </a:lnTo>
                  <a:lnTo>
                    <a:pt x="6039612" y="2398776"/>
                  </a:lnTo>
                  <a:lnTo>
                    <a:pt x="6038088" y="2401823"/>
                  </a:lnTo>
                  <a:close/>
                </a:path>
                <a:path w="8555990" h="2402204">
                  <a:moveTo>
                    <a:pt x="5980176" y="2401823"/>
                  </a:moveTo>
                  <a:lnTo>
                    <a:pt x="5948172" y="2401823"/>
                  </a:lnTo>
                  <a:lnTo>
                    <a:pt x="5948172" y="2395728"/>
                  </a:lnTo>
                  <a:lnTo>
                    <a:pt x="5951220" y="2394204"/>
                  </a:lnTo>
                  <a:lnTo>
                    <a:pt x="5977128" y="2394204"/>
                  </a:lnTo>
                  <a:lnTo>
                    <a:pt x="5980176" y="2395728"/>
                  </a:lnTo>
                  <a:lnTo>
                    <a:pt x="5981699" y="2398776"/>
                  </a:lnTo>
                  <a:lnTo>
                    <a:pt x="5980176" y="2401823"/>
                  </a:lnTo>
                  <a:close/>
                </a:path>
                <a:path w="8555990" h="2402204">
                  <a:moveTo>
                    <a:pt x="5920740" y="2401823"/>
                  </a:moveTo>
                  <a:lnTo>
                    <a:pt x="5890260" y="2401823"/>
                  </a:lnTo>
                  <a:lnTo>
                    <a:pt x="5888736" y="2398776"/>
                  </a:lnTo>
                  <a:lnTo>
                    <a:pt x="5890260" y="2395728"/>
                  </a:lnTo>
                  <a:lnTo>
                    <a:pt x="5893308" y="2394204"/>
                  </a:lnTo>
                  <a:lnTo>
                    <a:pt x="5917692" y="2394204"/>
                  </a:lnTo>
                  <a:lnTo>
                    <a:pt x="5920740" y="2395728"/>
                  </a:lnTo>
                  <a:lnTo>
                    <a:pt x="5922263" y="2398776"/>
                  </a:lnTo>
                  <a:lnTo>
                    <a:pt x="5920740" y="2401823"/>
                  </a:lnTo>
                  <a:close/>
                </a:path>
                <a:path w="8555990" h="2402204">
                  <a:moveTo>
                    <a:pt x="5862828" y="2401823"/>
                  </a:moveTo>
                  <a:lnTo>
                    <a:pt x="5832347" y="2401823"/>
                  </a:lnTo>
                  <a:lnTo>
                    <a:pt x="5830824" y="2398776"/>
                  </a:lnTo>
                  <a:lnTo>
                    <a:pt x="5832347" y="2395728"/>
                  </a:lnTo>
                  <a:lnTo>
                    <a:pt x="5835396" y="2394204"/>
                  </a:lnTo>
                  <a:lnTo>
                    <a:pt x="5859779" y="2394204"/>
                  </a:lnTo>
                  <a:lnTo>
                    <a:pt x="5862828" y="2395728"/>
                  </a:lnTo>
                  <a:lnTo>
                    <a:pt x="5864352" y="2398776"/>
                  </a:lnTo>
                  <a:lnTo>
                    <a:pt x="5862828" y="2401823"/>
                  </a:lnTo>
                  <a:close/>
                </a:path>
                <a:path w="8555990" h="2402204">
                  <a:moveTo>
                    <a:pt x="5804915" y="2401823"/>
                  </a:moveTo>
                  <a:lnTo>
                    <a:pt x="5772912" y="2401823"/>
                  </a:lnTo>
                  <a:lnTo>
                    <a:pt x="5772912" y="2395728"/>
                  </a:lnTo>
                  <a:lnTo>
                    <a:pt x="5775960" y="2394204"/>
                  </a:lnTo>
                  <a:lnTo>
                    <a:pt x="5801868" y="2394204"/>
                  </a:lnTo>
                  <a:lnTo>
                    <a:pt x="5804915" y="2395728"/>
                  </a:lnTo>
                  <a:lnTo>
                    <a:pt x="5804915" y="2401823"/>
                  </a:lnTo>
                  <a:close/>
                </a:path>
                <a:path w="8555990" h="2402204">
                  <a:moveTo>
                    <a:pt x="5745479" y="2401823"/>
                  </a:moveTo>
                  <a:lnTo>
                    <a:pt x="5714999" y="2401823"/>
                  </a:lnTo>
                  <a:lnTo>
                    <a:pt x="5713476" y="2398776"/>
                  </a:lnTo>
                  <a:lnTo>
                    <a:pt x="5714999" y="2395728"/>
                  </a:lnTo>
                  <a:lnTo>
                    <a:pt x="5718047" y="2394204"/>
                  </a:lnTo>
                  <a:lnTo>
                    <a:pt x="5742431" y="2394204"/>
                  </a:lnTo>
                  <a:lnTo>
                    <a:pt x="5745479" y="2395728"/>
                  </a:lnTo>
                  <a:lnTo>
                    <a:pt x="5747004" y="2398776"/>
                  </a:lnTo>
                  <a:lnTo>
                    <a:pt x="5745479" y="2401823"/>
                  </a:lnTo>
                  <a:close/>
                </a:path>
                <a:path w="8555990" h="2402204">
                  <a:moveTo>
                    <a:pt x="5687568" y="2401823"/>
                  </a:moveTo>
                  <a:lnTo>
                    <a:pt x="5657088" y="2401823"/>
                  </a:lnTo>
                  <a:lnTo>
                    <a:pt x="5655563" y="2398776"/>
                  </a:lnTo>
                  <a:lnTo>
                    <a:pt x="5657088" y="2395728"/>
                  </a:lnTo>
                  <a:lnTo>
                    <a:pt x="5660136" y="2394204"/>
                  </a:lnTo>
                  <a:lnTo>
                    <a:pt x="5684520" y="2394204"/>
                  </a:lnTo>
                  <a:lnTo>
                    <a:pt x="5687568" y="2395728"/>
                  </a:lnTo>
                  <a:lnTo>
                    <a:pt x="5689092" y="2398776"/>
                  </a:lnTo>
                  <a:lnTo>
                    <a:pt x="5687568" y="2401823"/>
                  </a:lnTo>
                  <a:close/>
                </a:path>
                <a:path w="8555990" h="2402204">
                  <a:moveTo>
                    <a:pt x="5629656" y="2401823"/>
                  </a:moveTo>
                  <a:lnTo>
                    <a:pt x="5597652" y="2401823"/>
                  </a:lnTo>
                  <a:lnTo>
                    <a:pt x="5596128" y="2398776"/>
                  </a:lnTo>
                  <a:lnTo>
                    <a:pt x="5597652" y="2395728"/>
                  </a:lnTo>
                  <a:lnTo>
                    <a:pt x="5600699" y="2394204"/>
                  </a:lnTo>
                  <a:lnTo>
                    <a:pt x="5626608" y="2394204"/>
                  </a:lnTo>
                  <a:lnTo>
                    <a:pt x="5629656" y="2395728"/>
                  </a:lnTo>
                  <a:lnTo>
                    <a:pt x="5629656" y="2401823"/>
                  </a:lnTo>
                  <a:close/>
                </a:path>
                <a:path w="8555990" h="2402204">
                  <a:moveTo>
                    <a:pt x="5570220" y="2401823"/>
                  </a:moveTo>
                  <a:lnTo>
                    <a:pt x="5539740" y="2401823"/>
                  </a:lnTo>
                  <a:lnTo>
                    <a:pt x="5538215" y="2398776"/>
                  </a:lnTo>
                  <a:lnTo>
                    <a:pt x="5539740" y="2395728"/>
                  </a:lnTo>
                  <a:lnTo>
                    <a:pt x="5542788" y="2394204"/>
                  </a:lnTo>
                  <a:lnTo>
                    <a:pt x="5567172" y="2394204"/>
                  </a:lnTo>
                  <a:lnTo>
                    <a:pt x="5570220" y="2395728"/>
                  </a:lnTo>
                  <a:lnTo>
                    <a:pt x="5571744" y="2398776"/>
                  </a:lnTo>
                  <a:lnTo>
                    <a:pt x="5570220" y="2401823"/>
                  </a:lnTo>
                  <a:close/>
                </a:path>
                <a:path w="8555990" h="2402204">
                  <a:moveTo>
                    <a:pt x="5512308" y="2401823"/>
                  </a:moveTo>
                  <a:lnTo>
                    <a:pt x="5480304" y="2401823"/>
                  </a:lnTo>
                  <a:lnTo>
                    <a:pt x="5480304" y="2395728"/>
                  </a:lnTo>
                  <a:lnTo>
                    <a:pt x="5483352" y="2394204"/>
                  </a:lnTo>
                  <a:lnTo>
                    <a:pt x="5509260" y="2394204"/>
                  </a:lnTo>
                  <a:lnTo>
                    <a:pt x="5512308" y="2395728"/>
                  </a:lnTo>
                  <a:lnTo>
                    <a:pt x="5513831" y="2398776"/>
                  </a:lnTo>
                  <a:lnTo>
                    <a:pt x="5512308" y="2401823"/>
                  </a:lnTo>
                  <a:close/>
                </a:path>
                <a:path w="8555990" h="2402204">
                  <a:moveTo>
                    <a:pt x="5452872" y="2401823"/>
                  </a:moveTo>
                  <a:lnTo>
                    <a:pt x="5422392" y="2401823"/>
                  </a:lnTo>
                  <a:lnTo>
                    <a:pt x="5420868" y="2398776"/>
                  </a:lnTo>
                  <a:lnTo>
                    <a:pt x="5422392" y="2395728"/>
                  </a:lnTo>
                  <a:lnTo>
                    <a:pt x="5425440" y="2394204"/>
                  </a:lnTo>
                  <a:lnTo>
                    <a:pt x="5449824" y="2394204"/>
                  </a:lnTo>
                  <a:lnTo>
                    <a:pt x="5452872" y="2395728"/>
                  </a:lnTo>
                  <a:lnTo>
                    <a:pt x="5454396" y="2398776"/>
                  </a:lnTo>
                  <a:lnTo>
                    <a:pt x="5452872" y="2401823"/>
                  </a:lnTo>
                  <a:close/>
                </a:path>
                <a:path w="8555990" h="2402204">
                  <a:moveTo>
                    <a:pt x="5394960" y="2401823"/>
                  </a:moveTo>
                  <a:lnTo>
                    <a:pt x="5364479" y="2401823"/>
                  </a:lnTo>
                  <a:lnTo>
                    <a:pt x="5362956" y="2398776"/>
                  </a:lnTo>
                  <a:lnTo>
                    <a:pt x="5364479" y="2395728"/>
                  </a:lnTo>
                  <a:lnTo>
                    <a:pt x="5367528" y="2394204"/>
                  </a:lnTo>
                  <a:lnTo>
                    <a:pt x="5391912" y="2394204"/>
                  </a:lnTo>
                  <a:lnTo>
                    <a:pt x="5394960" y="2395728"/>
                  </a:lnTo>
                  <a:lnTo>
                    <a:pt x="5396483" y="2398776"/>
                  </a:lnTo>
                  <a:lnTo>
                    <a:pt x="5394960" y="2401823"/>
                  </a:lnTo>
                  <a:close/>
                </a:path>
                <a:path w="8555990" h="2402204">
                  <a:moveTo>
                    <a:pt x="5337047" y="2401823"/>
                  </a:moveTo>
                  <a:lnTo>
                    <a:pt x="5305044" y="2401823"/>
                  </a:lnTo>
                  <a:lnTo>
                    <a:pt x="5305044" y="2395728"/>
                  </a:lnTo>
                  <a:lnTo>
                    <a:pt x="5308092" y="2394204"/>
                  </a:lnTo>
                  <a:lnTo>
                    <a:pt x="5333999" y="2394204"/>
                  </a:lnTo>
                  <a:lnTo>
                    <a:pt x="5337047" y="2395728"/>
                  </a:lnTo>
                  <a:lnTo>
                    <a:pt x="5338572" y="2398776"/>
                  </a:lnTo>
                  <a:lnTo>
                    <a:pt x="5337047" y="2401823"/>
                  </a:lnTo>
                  <a:close/>
                </a:path>
                <a:path w="8555990" h="2402204">
                  <a:moveTo>
                    <a:pt x="5277612" y="2401823"/>
                  </a:moveTo>
                  <a:lnTo>
                    <a:pt x="5247131" y="2401823"/>
                  </a:lnTo>
                  <a:lnTo>
                    <a:pt x="5245608" y="2398776"/>
                  </a:lnTo>
                  <a:lnTo>
                    <a:pt x="5247131" y="2395728"/>
                  </a:lnTo>
                  <a:lnTo>
                    <a:pt x="5250179" y="2394204"/>
                  </a:lnTo>
                  <a:lnTo>
                    <a:pt x="5274563" y="2394204"/>
                  </a:lnTo>
                  <a:lnTo>
                    <a:pt x="5277612" y="2395728"/>
                  </a:lnTo>
                  <a:lnTo>
                    <a:pt x="5279136" y="2398776"/>
                  </a:lnTo>
                  <a:lnTo>
                    <a:pt x="5277612" y="2401823"/>
                  </a:lnTo>
                  <a:close/>
                </a:path>
                <a:path w="8555990" h="2402204">
                  <a:moveTo>
                    <a:pt x="5219699" y="2401823"/>
                  </a:moveTo>
                  <a:lnTo>
                    <a:pt x="5189220" y="2401823"/>
                  </a:lnTo>
                  <a:lnTo>
                    <a:pt x="5187696" y="2398776"/>
                  </a:lnTo>
                  <a:lnTo>
                    <a:pt x="5189220" y="2395728"/>
                  </a:lnTo>
                  <a:lnTo>
                    <a:pt x="5192268" y="2394204"/>
                  </a:lnTo>
                  <a:lnTo>
                    <a:pt x="5216652" y="2394204"/>
                  </a:lnTo>
                  <a:lnTo>
                    <a:pt x="5219699" y="2395728"/>
                  </a:lnTo>
                  <a:lnTo>
                    <a:pt x="5221224" y="2398776"/>
                  </a:lnTo>
                  <a:lnTo>
                    <a:pt x="5219699" y="2401823"/>
                  </a:lnTo>
                  <a:close/>
                </a:path>
                <a:path w="8555990" h="2402204">
                  <a:moveTo>
                    <a:pt x="5161788" y="2401823"/>
                  </a:moveTo>
                  <a:lnTo>
                    <a:pt x="5129783" y="2401823"/>
                  </a:lnTo>
                  <a:lnTo>
                    <a:pt x="5128260" y="2398776"/>
                  </a:lnTo>
                  <a:lnTo>
                    <a:pt x="5129783" y="2395728"/>
                  </a:lnTo>
                  <a:lnTo>
                    <a:pt x="5132831" y="2394204"/>
                  </a:lnTo>
                  <a:lnTo>
                    <a:pt x="5158740" y="2394204"/>
                  </a:lnTo>
                  <a:lnTo>
                    <a:pt x="5161788" y="2395728"/>
                  </a:lnTo>
                  <a:lnTo>
                    <a:pt x="5161788" y="2401823"/>
                  </a:lnTo>
                  <a:close/>
                </a:path>
                <a:path w="8555990" h="2402204">
                  <a:moveTo>
                    <a:pt x="5102352" y="2401823"/>
                  </a:moveTo>
                  <a:lnTo>
                    <a:pt x="5071872" y="2401823"/>
                  </a:lnTo>
                  <a:lnTo>
                    <a:pt x="5070347" y="2398776"/>
                  </a:lnTo>
                  <a:lnTo>
                    <a:pt x="5071872" y="2395728"/>
                  </a:lnTo>
                  <a:lnTo>
                    <a:pt x="5074920" y="2394204"/>
                  </a:lnTo>
                  <a:lnTo>
                    <a:pt x="5099304" y="2394204"/>
                  </a:lnTo>
                  <a:lnTo>
                    <a:pt x="5102352" y="2395728"/>
                  </a:lnTo>
                  <a:lnTo>
                    <a:pt x="5103876" y="2398776"/>
                  </a:lnTo>
                  <a:lnTo>
                    <a:pt x="5102352" y="2401823"/>
                  </a:lnTo>
                  <a:close/>
                </a:path>
                <a:path w="8555990" h="2402204">
                  <a:moveTo>
                    <a:pt x="5044440" y="2401823"/>
                  </a:moveTo>
                  <a:lnTo>
                    <a:pt x="5012436" y="2401823"/>
                  </a:lnTo>
                  <a:lnTo>
                    <a:pt x="5012436" y="2395728"/>
                  </a:lnTo>
                  <a:lnTo>
                    <a:pt x="5015483" y="2394204"/>
                  </a:lnTo>
                  <a:lnTo>
                    <a:pt x="5041392" y="2394204"/>
                  </a:lnTo>
                  <a:lnTo>
                    <a:pt x="5044440" y="2395728"/>
                  </a:lnTo>
                  <a:lnTo>
                    <a:pt x="5045963" y="2398776"/>
                  </a:lnTo>
                  <a:lnTo>
                    <a:pt x="5044440" y="2401823"/>
                  </a:lnTo>
                  <a:close/>
                </a:path>
                <a:path w="8555990" h="2402204">
                  <a:moveTo>
                    <a:pt x="4986528" y="2401823"/>
                  </a:moveTo>
                  <a:lnTo>
                    <a:pt x="4954524" y="2401823"/>
                  </a:lnTo>
                  <a:lnTo>
                    <a:pt x="4952999" y="2398776"/>
                  </a:lnTo>
                  <a:lnTo>
                    <a:pt x="4954524" y="2395728"/>
                  </a:lnTo>
                  <a:lnTo>
                    <a:pt x="4957572" y="2394204"/>
                  </a:lnTo>
                  <a:lnTo>
                    <a:pt x="4983479" y="2394204"/>
                  </a:lnTo>
                  <a:lnTo>
                    <a:pt x="4986528" y="2395728"/>
                  </a:lnTo>
                  <a:lnTo>
                    <a:pt x="4986528" y="2401823"/>
                  </a:lnTo>
                  <a:close/>
                </a:path>
                <a:path w="8555990" h="2402204">
                  <a:moveTo>
                    <a:pt x="4927092" y="2401823"/>
                  </a:moveTo>
                  <a:lnTo>
                    <a:pt x="4896612" y="2401823"/>
                  </a:lnTo>
                  <a:lnTo>
                    <a:pt x="4895088" y="2398776"/>
                  </a:lnTo>
                  <a:lnTo>
                    <a:pt x="4896612" y="2395728"/>
                  </a:lnTo>
                  <a:lnTo>
                    <a:pt x="4899660" y="2394204"/>
                  </a:lnTo>
                  <a:lnTo>
                    <a:pt x="4924044" y="2394204"/>
                  </a:lnTo>
                  <a:lnTo>
                    <a:pt x="4927092" y="2395728"/>
                  </a:lnTo>
                  <a:lnTo>
                    <a:pt x="4928615" y="2398776"/>
                  </a:lnTo>
                  <a:lnTo>
                    <a:pt x="4927092" y="2401823"/>
                  </a:lnTo>
                  <a:close/>
                </a:path>
                <a:path w="8555990" h="2402204">
                  <a:moveTo>
                    <a:pt x="4869179" y="2401823"/>
                  </a:moveTo>
                  <a:lnTo>
                    <a:pt x="4837176" y="2401823"/>
                  </a:lnTo>
                  <a:lnTo>
                    <a:pt x="4837176" y="2395728"/>
                  </a:lnTo>
                  <a:lnTo>
                    <a:pt x="4840224" y="2394204"/>
                  </a:lnTo>
                  <a:lnTo>
                    <a:pt x="4866131" y="2394204"/>
                  </a:lnTo>
                  <a:lnTo>
                    <a:pt x="4869179" y="2395728"/>
                  </a:lnTo>
                  <a:lnTo>
                    <a:pt x="4870704" y="2398776"/>
                  </a:lnTo>
                  <a:lnTo>
                    <a:pt x="4869179" y="2401823"/>
                  </a:lnTo>
                  <a:close/>
                </a:path>
                <a:path w="8555990" h="2402204">
                  <a:moveTo>
                    <a:pt x="4809744" y="2401823"/>
                  </a:moveTo>
                  <a:lnTo>
                    <a:pt x="4779263" y="2401823"/>
                  </a:lnTo>
                  <a:lnTo>
                    <a:pt x="4777740" y="2398776"/>
                  </a:lnTo>
                  <a:lnTo>
                    <a:pt x="4779263" y="2395728"/>
                  </a:lnTo>
                  <a:lnTo>
                    <a:pt x="4782312" y="2394204"/>
                  </a:lnTo>
                  <a:lnTo>
                    <a:pt x="4806695" y="2394204"/>
                  </a:lnTo>
                  <a:lnTo>
                    <a:pt x="4809744" y="2395728"/>
                  </a:lnTo>
                  <a:lnTo>
                    <a:pt x="4811268" y="2398776"/>
                  </a:lnTo>
                  <a:lnTo>
                    <a:pt x="4809744" y="2401823"/>
                  </a:lnTo>
                  <a:close/>
                </a:path>
                <a:path w="8555990" h="2402204">
                  <a:moveTo>
                    <a:pt x="4751831" y="2401823"/>
                  </a:moveTo>
                  <a:lnTo>
                    <a:pt x="4721352" y="2401823"/>
                  </a:lnTo>
                  <a:lnTo>
                    <a:pt x="4719828" y="2398776"/>
                  </a:lnTo>
                  <a:lnTo>
                    <a:pt x="4721352" y="2395728"/>
                  </a:lnTo>
                  <a:lnTo>
                    <a:pt x="4724399" y="2394204"/>
                  </a:lnTo>
                  <a:lnTo>
                    <a:pt x="4748783" y="2394204"/>
                  </a:lnTo>
                  <a:lnTo>
                    <a:pt x="4751831" y="2395728"/>
                  </a:lnTo>
                  <a:lnTo>
                    <a:pt x="4753356" y="2398776"/>
                  </a:lnTo>
                  <a:lnTo>
                    <a:pt x="4751831" y="2401823"/>
                  </a:lnTo>
                  <a:close/>
                </a:path>
                <a:path w="8555990" h="2402204">
                  <a:moveTo>
                    <a:pt x="4693920" y="2401823"/>
                  </a:moveTo>
                  <a:lnTo>
                    <a:pt x="4661915" y="2401823"/>
                  </a:lnTo>
                  <a:lnTo>
                    <a:pt x="4661915" y="2395728"/>
                  </a:lnTo>
                  <a:lnTo>
                    <a:pt x="4664963" y="2394204"/>
                  </a:lnTo>
                  <a:lnTo>
                    <a:pt x="4690872" y="2394204"/>
                  </a:lnTo>
                  <a:lnTo>
                    <a:pt x="4693920" y="2395728"/>
                  </a:lnTo>
                  <a:lnTo>
                    <a:pt x="4693920" y="2401823"/>
                  </a:lnTo>
                  <a:close/>
                </a:path>
                <a:path w="8555990" h="2402204">
                  <a:moveTo>
                    <a:pt x="4634483" y="2401823"/>
                  </a:moveTo>
                  <a:lnTo>
                    <a:pt x="4604004" y="2401823"/>
                  </a:lnTo>
                  <a:lnTo>
                    <a:pt x="4602479" y="2398776"/>
                  </a:lnTo>
                  <a:lnTo>
                    <a:pt x="4604004" y="2395728"/>
                  </a:lnTo>
                  <a:lnTo>
                    <a:pt x="4607052" y="2394204"/>
                  </a:lnTo>
                  <a:lnTo>
                    <a:pt x="4631436" y="2394204"/>
                  </a:lnTo>
                  <a:lnTo>
                    <a:pt x="4634483" y="2395728"/>
                  </a:lnTo>
                  <a:lnTo>
                    <a:pt x="4636008" y="2398776"/>
                  </a:lnTo>
                  <a:lnTo>
                    <a:pt x="4634483" y="2401823"/>
                  </a:lnTo>
                  <a:close/>
                </a:path>
                <a:path w="8555990" h="2402204">
                  <a:moveTo>
                    <a:pt x="4576572" y="2401823"/>
                  </a:moveTo>
                  <a:lnTo>
                    <a:pt x="4546092" y="2401823"/>
                  </a:lnTo>
                  <a:lnTo>
                    <a:pt x="4544568" y="2398776"/>
                  </a:lnTo>
                  <a:lnTo>
                    <a:pt x="4546092" y="2395728"/>
                  </a:lnTo>
                  <a:lnTo>
                    <a:pt x="4549140" y="2394204"/>
                  </a:lnTo>
                  <a:lnTo>
                    <a:pt x="4573524" y="2394204"/>
                  </a:lnTo>
                  <a:lnTo>
                    <a:pt x="4576572" y="2395728"/>
                  </a:lnTo>
                  <a:lnTo>
                    <a:pt x="4578095" y="2398776"/>
                  </a:lnTo>
                  <a:lnTo>
                    <a:pt x="4576572" y="2401823"/>
                  </a:lnTo>
                  <a:close/>
                </a:path>
                <a:path w="8555990" h="2402204">
                  <a:moveTo>
                    <a:pt x="4518660" y="2401823"/>
                  </a:moveTo>
                  <a:lnTo>
                    <a:pt x="4486656" y="2401823"/>
                  </a:lnTo>
                  <a:lnTo>
                    <a:pt x="4485131" y="2398776"/>
                  </a:lnTo>
                  <a:lnTo>
                    <a:pt x="4486656" y="2395728"/>
                  </a:lnTo>
                  <a:lnTo>
                    <a:pt x="4489704" y="2394204"/>
                  </a:lnTo>
                  <a:lnTo>
                    <a:pt x="4515612" y="2394204"/>
                  </a:lnTo>
                  <a:lnTo>
                    <a:pt x="4518660" y="2395728"/>
                  </a:lnTo>
                  <a:lnTo>
                    <a:pt x="4518660" y="2401823"/>
                  </a:lnTo>
                  <a:close/>
                </a:path>
                <a:path w="8555990" h="2402204">
                  <a:moveTo>
                    <a:pt x="4459224" y="2401823"/>
                  </a:moveTo>
                  <a:lnTo>
                    <a:pt x="4428744" y="2401823"/>
                  </a:lnTo>
                  <a:lnTo>
                    <a:pt x="4427220" y="2398776"/>
                  </a:lnTo>
                  <a:lnTo>
                    <a:pt x="4428744" y="2395728"/>
                  </a:lnTo>
                  <a:lnTo>
                    <a:pt x="4431792" y="2394204"/>
                  </a:lnTo>
                  <a:lnTo>
                    <a:pt x="4456176" y="2394204"/>
                  </a:lnTo>
                  <a:lnTo>
                    <a:pt x="4459224" y="2395728"/>
                  </a:lnTo>
                  <a:lnTo>
                    <a:pt x="4460747" y="2398776"/>
                  </a:lnTo>
                  <a:lnTo>
                    <a:pt x="4459224" y="2401823"/>
                  </a:lnTo>
                  <a:close/>
                </a:path>
                <a:path w="8555990" h="2402204">
                  <a:moveTo>
                    <a:pt x="4401311" y="2401823"/>
                  </a:moveTo>
                  <a:lnTo>
                    <a:pt x="4369308" y="2401823"/>
                  </a:lnTo>
                  <a:lnTo>
                    <a:pt x="4369308" y="2395728"/>
                  </a:lnTo>
                  <a:lnTo>
                    <a:pt x="4372356" y="2394204"/>
                  </a:lnTo>
                  <a:lnTo>
                    <a:pt x="4398263" y="2394204"/>
                  </a:lnTo>
                  <a:lnTo>
                    <a:pt x="4401311" y="2395728"/>
                  </a:lnTo>
                  <a:lnTo>
                    <a:pt x="4402836" y="2398776"/>
                  </a:lnTo>
                  <a:lnTo>
                    <a:pt x="4401311" y="2401823"/>
                  </a:lnTo>
                  <a:close/>
                </a:path>
                <a:path w="8555990" h="2402204">
                  <a:moveTo>
                    <a:pt x="4343399" y="2401823"/>
                  </a:moveTo>
                  <a:lnTo>
                    <a:pt x="4311395" y="2401823"/>
                  </a:lnTo>
                  <a:lnTo>
                    <a:pt x="4309872" y="2398776"/>
                  </a:lnTo>
                  <a:lnTo>
                    <a:pt x="4311395" y="2395728"/>
                  </a:lnTo>
                  <a:lnTo>
                    <a:pt x="4314444" y="2394204"/>
                  </a:lnTo>
                  <a:lnTo>
                    <a:pt x="4340352" y="2394204"/>
                  </a:lnTo>
                  <a:lnTo>
                    <a:pt x="4343399" y="2395728"/>
                  </a:lnTo>
                  <a:lnTo>
                    <a:pt x="4343399" y="2401823"/>
                  </a:lnTo>
                  <a:close/>
                </a:path>
                <a:path w="8555990" h="2402204">
                  <a:moveTo>
                    <a:pt x="4283963" y="2401823"/>
                  </a:moveTo>
                  <a:lnTo>
                    <a:pt x="4253483" y="2401823"/>
                  </a:lnTo>
                  <a:lnTo>
                    <a:pt x="4251960" y="2398776"/>
                  </a:lnTo>
                  <a:lnTo>
                    <a:pt x="4253483" y="2395728"/>
                  </a:lnTo>
                  <a:lnTo>
                    <a:pt x="4256531" y="2394204"/>
                  </a:lnTo>
                  <a:lnTo>
                    <a:pt x="4280915" y="2394204"/>
                  </a:lnTo>
                  <a:lnTo>
                    <a:pt x="4283963" y="2395728"/>
                  </a:lnTo>
                  <a:lnTo>
                    <a:pt x="4285488" y="2398776"/>
                  </a:lnTo>
                  <a:lnTo>
                    <a:pt x="4283963" y="2401823"/>
                  </a:lnTo>
                  <a:close/>
                </a:path>
                <a:path w="8555990" h="2402204">
                  <a:moveTo>
                    <a:pt x="4226052" y="2401823"/>
                  </a:moveTo>
                  <a:lnTo>
                    <a:pt x="4194047" y="2401823"/>
                  </a:lnTo>
                  <a:lnTo>
                    <a:pt x="4194047" y="2395728"/>
                  </a:lnTo>
                  <a:lnTo>
                    <a:pt x="4197095" y="2394204"/>
                  </a:lnTo>
                  <a:lnTo>
                    <a:pt x="4223004" y="2394204"/>
                  </a:lnTo>
                  <a:lnTo>
                    <a:pt x="4226052" y="2395728"/>
                  </a:lnTo>
                  <a:lnTo>
                    <a:pt x="4227576" y="2398776"/>
                  </a:lnTo>
                  <a:lnTo>
                    <a:pt x="4226052" y="2401823"/>
                  </a:lnTo>
                  <a:close/>
                </a:path>
                <a:path w="8555990" h="2402204">
                  <a:moveTo>
                    <a:pt x="4166615" y="2401823"/>
                  </a:moveTo>
                  <a:lnTo>
                    <a:pt x="4136136" y="2401823"/>
                  </a:lnTo>
                  <a:lnTo>
                    <a:pt x="4134611" y="2398776"/>
                  </a:lnTo>
                  <a:lnTo>
                    <a:pt x="4136136" y="2395728"/>
                  </a:lnTo>
                  <a:lnTo>
                    <a:pt x="4139183" y="2394204"/>
                  </a:lnTo>
                  <a:lnTo>
                    <a:pt x="4163568" y="2394204"/>
                  </a:lnTo>
                  <a:lnTo>
                    <a:pt x="4166615" y="2395728"/>
                  </a:lnTo>
                  <a:lnTo>
                    <a:pt x="4168140" y="2398776"/>
                  </a:lnTo>
                  <a:lnTo>
                    <a:pt x="4166615" y="2401823"/>
                  </a:lnTo>
                  <a:close/>
                </a:path>
                <a:path w="8555990" h="2402204">
                  <a:moveTo>
                    <a:pt x="4108704" y="2401823"/>
                  </a:moveTo>
                  <a:lnTo>
                    <a:pt x="4078224" y="2401823"/>
                  </a:lnTo>
                  <a:lnTo>
                    <a:pt x="4076699" y="2398776"/>
                  </a:lnTo>
                  <a:lnTo>
                    <a:pt x="4078224" y="2395728"/>
                  </a:lnTo>
                  <a:lnTo>
                    <a:pt x="4081272" y="2394204"/>
                  </a:lnTo>
                  <a:lnTo>
                    <a:pt x="4105656" y="2394204"/>
                  </a:lnTo>
                  <a:lnTo>
                    <a:pt x="4108704" y="2395728"/>
                  </a:lnTo>
                  <a:lnTo>
                    <a:pt x="4110228" y="2398776"/>
                  </a:lnTo>
                  <a:lnTo>
                    <a:pt x="4108704" y="2401823"/>
                  </a:lnTo>
                  <a:close/>
                </a:path>
                <a:path w="8555990" h="2402204">
                  <a:moveTo>
                    <a:pt x="4050792" y="2401823"/>
                  </a:moveTo>
                  <a:lnTo>
                    <a:pt x="4018788" y="2401823"/>
                  </a:lnTo>
                  <a:lnTo>
                    <a:pt x="4018788" y="2395728"/>
                  </a:lnTo>
                  <a:lnTo>
                    <a:pt x="4021836" y="2394204"/>
                  </a:lnTo>
                  <a:lnTo>
                    <a:pt x="4047744" y="2394204"/>
                  </a:lnTo>
                  <a:lnTo>
                    <a:pt x="4050792" y="2395728"/>
                  </a:lnTo>
                  <a:lnTo>
                    <a:pt x="4050792" y="2401823"/>
                  </a:lnTo>
                  <a:close/>
                </a:path>
                <a:path w="8555990" h="2402204">
                  <a:moveTo>
                    <a:pt x="3991356" y="2401823"/>
                  </a:moveTo>
                  <a:lnTo>
                    <a:pt x="3960876" y="2401823"/>
                  </a:lnTo>
                  <a:lnTo>
                    <a:pt x="3959352" y="2398776"/>
                  </a:lnTo>
                  <a:lnTo>
                    <a:pt x="3960876" y="2395728"/>
                  </a:lnTo>
                  <a:lnTo>
                    <a:pt x="3963924" y="2394204"/>
                  </a:lnTo>
                  <a:lnTo>
                    <a:pt x="3988308" y="2394204"/>
                  </a:lnTo>
                  <a:lnTo>
                    <a:pt x="3991356" y="2395728"/>
                  </a:lnTo>
                  <a:lnTo>
                    <a:pt x="3992879" y="2398776"/>
                  </a:lnTo>
                  <a:lnTo>
                    <a:pt x="3991356" y="2401823"/>
                  </a:lnTo>
                  <a:close/>
                </a:path>
                <a:path w="8555990" h="2402204">
                  <a:moveTo>
                    <a:pt x="3933444" y="2401823"/>
                  </a:moveTo>
                  <a:lnTo>
                    <a:pt x="3902963" y="2401823"/>
                  </a:lnTo>
                  <a:lnTo>
                    <a:pt x="3901440" y="2398776"/>
                  </a:lnTo>
                  <a:lnTo>
                    <a:pt x="3902963" y="2395728"/>
                  </a:lnTo>
                  <a:lnTo>
                    <a:pt x="3906011" y="2394204"/>
                  </a:lnTo>
                  <a:lnTo>
                    <a:pt x="3930395" y="2394204"/>
                  </a:lnTo>
                  <a:lnTo>
                    <a:pt x="3933444" y="2395728"/>
                  </a:lnTo>
                  <a:lnTo>
                    <a:pt x="3934968" y="2398776"/>
                  </a:lnTo>
                  <a:lnTo>
                    <a:pt x="3933444" y="2401823"/>
                  </a:lnTo>
                  <a:close/>
                </a:path>
                <a:path w="8555990" h="2402204">
                  <a:moveTo>
                    <a:pt x="3875531" y="2401823"/>
                  </a:moveTo>
                  <a:lnTo>
                    <a:pt x="3843528" y="2401823"/>
                  </a:lnTo>
                  <a:lnTo>
                    <a:pt x="3842004" y="2398776"/>
                  </a:lnTo>
                  <a:lnTo>
                    <a:pt x="3843528" y="2395728"/>
                  </a:lnTo>
                  <a:lnTo>
                    <a:pt x="3846576" y="2394204"/>
                  </a:lnTo>
                  <a:lnTo>
                    <a:pt x="3872483" y="2394204"/>
                  </a:lnTo>
                  <a:lnTo>
                    <a:pt x="3875531" y="2395728"/>
                  </a:lnTo>
                  <a:lnTo>
                    <a:pt x="3875531" y="2401823"/>
                  </a:lnTo>
                  <a:close/>
                </a:path>
                <a:path w="8555990" h="2402204">
                  <a:moveTo>
                    <a:pt x="3816095" y="2401823"/>
                  </a:moveTo>
                  <a:lnTo>
                    <a:pt x="3785616" y="2401823"/>
                  </a:lnTo>
                  <a:lnTo>
                    <a:pt x="3784092" y="2398776"/>
                  </a:lnTo>
                  <a:lnTo>
                    <a:pt x="3785616" y="2395728"/>
                  </a:lnTo>
                  <a:lnTo>
                    <a:pt x="3788664" y="2394204"/>
                  </a:lnTo>
                  <a:lnTo>
                    <a:pt x="3813047" y="2394204"/>
                  </a:lnTo>
                  <a:lnTo>
                    <a:pt x="3816095" y="2395728"/>
                  </a:lnTo>
                  <a:lnTo>
                    <a:pt x="3817620" y="2398776"/>
                  </a:lnTo>
                  <a:lnTo>
                    <a:pt x="3816095" y="2401823"/>
                  </a:lnTo>
                  <a:close/>
                </a:path>
                <a:path w="8555990" h="2402204">
                  <a:moveTo>
                    <a:pt x="3758184" y="2401823"/>
                  </a:moveTo>
                  <a:lnTo>
                    <a:pt x="3726179" y="2401823"/>
                  </a:lnTo>
                  <a:lnTo>
                    <a:pt x="3726179" y="2395728"/>
                  </a:lnTo>
                  <a:lnTo>
                    <a:pt x="3729228" y="2394204"/>
                  </a:lnTo>
                  <a:lnTo>
                    <a:pt x="3755136" y="2394204"/>
                  </a:lnTo>
                  <a:lnTo>
                    <a:pt x="3758184" y="2395728"/>
                  </a:lnTo>
                  <a:lnTo>
                    <a:pt x="3759708" y="2398776"/>
                  </a:lnTo>
                  <a:lnTo>
                    <a:pt x="3758184" y="2401823"/>
                  </a:lnTo>
                  <a:close/>
                </a:path>
                <a:path w="8555990" h="2402204">
                  <a:moveTo>
                    <a:pt x="3698748" y="2401823"/>
                  </a:moveTo>
                  <a:lnTo>
                    <a:pt x="3668268" y="2401823"/>
                  </a:lnTo>
                  <a:lnTo>
                    <a:pt x="3666744" y="2398776"/>
                  </a:lnTo>
                  <a:lnTo>
                    <a:pt x="3668268" y="2395728"/>
                  </a:lnTo>
                  <a:lnTo>
                    <a:pt x="3671316" y="2394204"/>
                  </a:lnTo>
                  <a:lnTo>
                    <a:pt x="3695700" y="2394204"/>
                  </a:lnTo>
                  <a:lnTo>
                    <a:pt x="3698748" y="2395728"/>
                  </a:lnTo>
                  <a:lnTo>
                    <a:pt x="3700272" y="2398776"/>
                  </a:lnTo>
                  <a:lnTo>
                    <a:pt x="3698748" y="2401823"/>
                  </a:lnTo>
                  <a:close/>
                </a:path>
                <a:path w="8555990" h="2402204">
                  <a:moveTo>
                    <a:pt x="3640836" y="2401823"/>
                  </a:moveTo>
                  <a:lnTo>
                    <a:pt x="3610356" y="2401823"/>
                  </a:lnTo>
                  <a:lnTo>
                    <a:pt x="3608832" y="2398776"/>
                  </a:lnTo>
                  <a:lnTo>
                    <a:pt x="3610356" y="2395728"/>
                  </a:lnTo>
                  <a:lnTo>
                    <a:pt x="3613403" y="2394204"/>
                  </a:lnTo>
                  <a:lnTo>
                    <a:pt x="3637787" y="2394204"/>
                  </a:lnTo>
                  <a:lnTo>
                    <a:pt x="3640836" y="2395728"/>
                  </a:lnTo>
                  <a:lnTo>
                    <a:pt x="3642360" y="2398776"/>
                  </a:lnTo>
                  <a:lnTo>
                    <a:pt x="3640836" y="2401823"/>
                  </a:lnTo>
                  <a:close/>
                </a:path>
                <a:path w="8555990" h="2402204">
                  <a:moveTo>
                    <a:pt x="3582924" y="2401823"/>
                  </a:moveTo>
                  <a:lnTo>
                    <a:pt x="3550919" y="2401823"/>
                  </a:lnTo>
                  <a:lnTo>
                    <a:pt x="3550919" y="2395728"/>
                  </a:lnTo>
                  <a:lnTo>
                    <a:pt x="3553968" y="2394204"/>
                  </a:lnTo>
                  <a:lnTo>
                    <a:pt x="3579876" y="2394204"/>
                  </a:lnTo>
                  <a:lnTo>
                    <a:pt x="3582924" y="2395728"/>
                  </a:lnTo>
                  <a:lnTo>
                    <a:pt x="3584448" y="2398776"/>
                  </a:lnTo>
                  <a:lnTo>
                    <a:pt x="3582924" y="2401823"/>
                  </a:lnTo>
                  <a:close/>
                </a:path>
                <a:path w="8555990" h="2402204">
                  <a:moveTo>
                    <a:pt x="3523487" y="2401823"/>
                  </a:moveTo>
                  <a:lnTo>
                    <a:pt x="3493008" y="2401823"/>
                  </a:lnTo>
                  <a:lnTo>
                    <a:pt x="3491484" y="2398776"/>
                  </a:lnTo>
                  <a:lnTo>
                    <a:pt x="3493008" y="2395728"/>
                  </a:lnTo>
                  <a:lnTo>
                    <a:pt x="3496056" y="2394204"/>
                  </a:lnTo>
                  <a:lnTo>
                    <a:pt x="3520440" y="2394204"/>
                  </a:lnTo>
                  <a:lnTo>
                    <a:pt x="3523487" y="2395728"/>
                  </a:lnTo>
                  <a:lnTo>
                    <a:pt x="3525011" y="2398776"/>
                  </a:lnTo>
                  <a:lnTo>
                    <a:pt x="3523487" y="2401823"/>
                  </a:lnTo>
                  <a:close/>
                </a:path>
                <a:path w="8555990" h="2402204">
                  <a:moveTo>
                    <a:pt x="3465576" y="2401823"/>
                  </a:moveTo>
                  <a:lnTo>
                    <a:pt x="3435095" y="2401823"/>
                  </a:lnTo>
                  <a:lnTo>
                    <a:pt x="3433572" y="2398776"/>
                  </a:lnTo>
                  <a:lnTo>
                    <a:pt x="3435095" y="2395728"/>
                  </a:lnTo>
                  <a:lnTo>
                    <a:pt x="3438144" y="2394204"/>
                  </a:lnTo>
                  <a:lnTo>
                    <a:pt x="3462527" y="2394204"/>
                  </a:lnTo>
                  <a:lnTo>
                    <a:pt x="3465576" y="2395728"/>
                  </a:lnTo>
                  <a:lnTo>
                    <a:pt x="3467100" y="2398776"/>
                  </a:lnTo>
                  <a:lnTo>
                    <a:pt x="3465576" y="2401823"/>
                  </a:lnTo>
                  <a:close/>
                </a:path>
                <a:path w="8555990" h="2402204">
                  <a:moveTo>
                    <a:pt x="3407664" y="2401823"/>
                  </a:moveTo>
                  <a:lnTo>
                    <a:pt x="3375660" y="2401823"/>
                  </a:lnTo>
                  <a:lnTo>
                    <a:pt x="3374136" y="2398776"/>
                  </a:lnTo>
                  <a:lnTo>
                    <a:pt x="3375660" y="2395728"/>
                  </a:lnTo>
                  <a:lnTo>
                    <a:pt x="3378708" y="2394204"/>
                  </a:lnTo>
                  <a:lnTo>
                    <a:pt x="3404616" y="2394204"/>
                  </a:lnTo>
                  <a:lnTo>
                    <a:pt x="3407664" y="2395728"/>
                  </a:lnTo>
                  <a:lnTo>
                    <a:pt x="3407664" y="2401823"/>
                  </a:lnTo>
                  <a:close/>
                </a:path>
                <a:path w="8555990" h="2402204">
                  <a:moveTo>
                    <a:pt x="3348227" y="2401823"/>
                  </a:moveTo>
                  <a:lnTo>
                    <a:pt x="3317748" y="2401823"/>
                  </a:lnTo>
                  <a:lnTo>
                    <a:pt x="3316224" y="2398776"/>
                  </a:lnTo>
                  <a:lnTo>
                    <a:pt x="3317748" y="2395728"/>
                  </a:lnTo>
                  <a:lnTo>
                    <a:pt x="3320795" y="2394204"/>
                  </a:lnTo>
                  <a:lnTo>
                    <a:pt x="3345179" y="2394204"/>
                  </a:lnTo>
                  <a:lnTo>
                    <a:pt x="3348227" y="2395728"/>
                  </a:lnTo>
                  <a:lnTo>
                    <a:pt x="3349752" y="2398776"/>
                  </a:lnTo>
                  <a:lnTo>
                    <a:pt x="3348227" y="2401823"/>
                  </a:lnTo>
                  <a:close/>
                </a:path>
                <a:path w="8555990" h="2402204">
                  <a:moveTo>
                    <a:pt x="3290316" y="2401823"/>
                  </a:moveTo>
                  <a:lnTo>
                    <a:pt x="3258311" y="2401823"/>
                  </a:lnTo>
                  <a:lnTo>
                    <a:pt x="3258311" y="2395728"/>
                  </a:lnTo>
                  <a:lnTo>
                    <a:pt x="3261360" y="2394204"/>
                  </a:lnTo>
                  <a:lnTo>
                    <a:pt x="3287268" y="2394204"/>
                  </a:lnTo>
                  <a:lnTo>
                    <a:pt x="3290316" y="2395728"/>
                  </a:lnTo>
                  <a:lnTo>
                    <a:pt x="3291840" y="2398776"/>
                  </a:lnTo>
                  <a:lnTo>
                    <a:pt x="3290316" y="2401823"/>
                  </a:lnTo>
                  <a:close/>
                </a:path>
                <a:path w="8555990" h="2402204">
                  <a:moveTo>
                    <a:pt x="3232403" y="2401823"/>
                  </a:moveTo>
                  <a:lnTo>
                    <a:pt x="3200400" y="2401823"/>
                  </a:lnTo>
                  <a:lnTo>
                    <a:pt x="3198876" y="2398776"/>
                  </a:lnTo>
                  <a:lnTo>
                    <a:pt x="3200400" y="2395728"/>
                  </a:lnTo>
                  <a:lnTo>
                    <a:pt x="3203448" y="2394204"/>
                  </a:lnTo>
                  <a:lnTo>
                    <a:pt x="3229356" y="2394204"/>
                  </a:lnTo>
                  <a:lnTo>
                    <a:pt x="3232403" y="2395728"/>
                  </a:lnTo>
                  <a:lnTo>
                    <a:pt x="3232403" y="2401823"/>
                  </a:lnTo>
                  <a:close/>
                </a:path>
                <a:path w="8555990" h="2402204">
                  <a:moveTo>
                    <a:pt x="3172968" y="2401823"/>
                  </a:moveTo>
                  <a:lnTo>
                    <a:pt x="3142487" y="2401823"/>
                  </a:lnTo>
                  <a:lnTo>
                    <a:pt x="3140964" y="2398776"/>
                  </a:lnTo>
                  <a:lnTo>
                    <a:pt x="3142487" y="2395728"/>
                  </a:lnTo>
                  <a:lnTo>
                    <a:pt x="3145535" y="2394204"/>
                  </a:lnTo>
                  <a:lnTo>
                    <a:pt x="3169919" y="2394204"/>
                  </a:lnTo>
                  <a:lnTo>
                    <a:pt x="3172968" y="2395728"/>
                  </a:lnTo>
                  <a:lnTo>
                    <a:pt x="3174492" y="2398776"/>
                  </a:lnTo>
                  <a:lnTo>
                    <a:pt x="3172968" y="2401823"/>
                  </a:lnTo>
                  <a:close/>
                </a:path>
                <a:path w="8555990" h="2402204">
                  <a:moveTo>
                    <a:pt x="3115056" y="2401823"/>
                  </a:moveTo>
                  <a:lnTo>
                    <a:pt x="3083052" y="2401823"/>
                  </a:lnTo>
                  <a:lnTo>
                    <a:pt x="3083052" y="2395728"/>
                  </a:lnTo>
                  <a:lnTo>
                    <a:pt x="3086100" y="2394204"/>
                  </a:lnTo>
                  <a:lnTo>
                    <a:pt x="3112008" y="2394204"/>
                  </a:lnTo>
                  <a:lnTo>
                    <a:pt x="3115056" y="2395728"/>
                  </a:lnTo>
                  <a:lnTo>
                    <a:pt x="3116579" y="2398776"/>
                  </a:lnTo>
                  <a:lnTo>
                    <a:pt x="3115056" y="2401823"/>
                  </a:lnTo>
                  <a:close/>
                </a:path>
                <a:path w="8555990" h="2402204">
                  <a:moveTo>
                    <a:pt x="3055619" y="2401823"/>
                  </a:moveTo>
                  <a:lnTo>
                    <a:pt x="3025140" y="2401823"/>
                  </a:lnTo>
                  <a:lnTo>
                    <a:pt x="3023616" y="2398776"/>
                  </a:lnTo>
                  <a:lnTo>
                    <a:pt x="3025140" y="2395728"/>
                  </a:lnTo>
                  <a:lnTo>
                    <a:pt x="3028187" y="2394204"/>
                  </a:lnTo>
                  <a:lnTo>
                    <a:pt x="3052572" y="2394204"/>
                  </a:lnTo>
                  <a:lnTo>
                    <a:pt x="3055619" y="2395728"/>
                  </a:lnTo>
                  <a:lnTo>
                    <a:pt x="3057144" y="2398776"/>
                  </a:lnTo>
                  <a:lnTo>
                    <a:pt x="3055619" y="2401823"/>
                  </a:lnTo>
                  <a:close/>
                </a:path>
                <a:path w="8555990" h="2402204">
                  <a:moveTo>
                    <a:pt x="2997708" y="2401823"/>
                  </a:moveTo>
                  <a:lnTo>
                    <a:pt x="2967227" y="2401823"/>
                  </a:lnTo>
                  <a:lnTo>
                    <a:pt x="2965703" y="2398776"/>
                  </a:lnTo>
                  <a:lnTo>
                    <a:pt x="2967227" y="2395728"/>
                  </a:lnTo>
                  <a:lnTo>
                    <a:pt x="2970276" y="2394204"/>
                  </a:lnTo>
                  <a:lnTo>
                    <a:pt x="2994660" y="2394204"/>
                  </a:lnTo>
                  <a:lnTo>
                    <a:pt x="2997708" y="2395728"/>
                  </a:lnTo>
                  <a:lnTo>
                    <a:pt x="2999232" y="2398776"/>
                  </a:lnTo>
                  <a:lnTo>
                    <a:pt x="2997708" y="2401823"/>
                  </a:lnTo>
                  <a:close/>
                </a:path>
                <a:path w="8555990" h="2402204">
                  <a:moveTo>
                    <a:pt x="2939795" y="2401823"/>
                  </a:moveTo>
                  <a:lnTo>
                    <a:pt x="2907792" y="2401823"/>
                  </a:lnTo>
                  <a:lnTo>
                    <a:pt x="2907792" y="2395728"/>
                  </a:lnTo>
                  <a:lnTo>
                    <a:pt x="2910840" y="2394204"/>
                  </a:lnTo>
                  <a:lnTo>
                    <a:pt x="2936748" y="2394204"/>
                  </a:lnTo>
                  <a:lnTo>
                    <a:pt x="2939795" y="2395728"/>
                  </a:lnTo>
                  <a:lnTo>
                    <a:pt x="2939795" y="2401823"/>
                  </a:lnTo>
                  <a:close/>
                </a:path>
                <a:path w="8555990" h="2402204">
                  <a:moveTo>
                    <a:pt x="2880360" y="2401823"/>
                  </a:moveTo>
                  <a:lnTo>
                    <a:pt x="2849879" y="2401823"/>
                  </a:lnTo>
                  <a:lnTo>
                    <a:pt x="2848356" y="2398776"/>
                  </a:lnTo>
                  <a:lnTo>
                    <a:pt x="2849879" y="2395728"/>
                  </a:lnTo>
                  <a:lnTo>
                    <a:pt x="2852927" y="2394204"/>
                  </a:lnTo>
                  <a:lnTo>
                    <a:pt x="2877311" y="2394204"/>
                  </a:lnTo>
                  <a:lnTo>
                    <a:pt x="2880360" y="2395728"/>
                  </a:lnTo>
                  <a:lnTo>
                    <a:pt x="2881884" y="2398776"/>
                  </a:lnTo>
                  <a:lnTo>
                    <a:pt x="2880360" y="2401823"/>
                  </a:lnTo>
                  <a:close/>
                </a:path>
                <a:path w="8555990" h="2402204">
                  <a:moveTo>
                    <a:pt x="2822448" y="2401823"/>
                  </a:moveTo>
                  <a:lnTo>
                    <a:pt x="2791968" y="2401823"/>
                  </a:lnTo>
                  <a:lnTo>
                    <a:pt x="2790443" y="2398776"/>
                  </a:lnTo>
                  <a:lnTo>
                    <a:pt x="2791968" y="2395728"/>
                  </a:lnTo>
                  <a:lnTo>
                    <a:pt x="2795016" y="2394204"/>
                  </a:lnTo>
                  <a:lnTo>
                    <a:pt x="2819400" y="2394204"/>
                  </a:lnTo>
                  <a:lnTo>
                    <a:pt x="2822448" y="2395728"/>
                  </a:lnTo>
                  <a:lnTo>
                    <a:pt x="2823972" y="2398776"/>
                  </a:lnTo>
                  <a:lnTo>
                    <a:pt x="2822448" y="2401823"/>
                  </a:lnTo>
                  <a:close/>
                </a:path>
                <a:path w="8555990" h="2402204">
                  <a:moveTo>
                    <a:pt x="2764535" y="2401823"/>
                  </a:moveTo>
                  <a:lnTo>
                    <a:pt x="2732532" y="2401823"/>
                  </a:lnTo>
                  <a:lnTo>
                    <a:pt x="2731008" y="2398776"/>
                  </a:lnTo>
                  <a:lnTo>
                    <a:pt x="2732532" y="2395728"/>
                  </a:lnTo>
                  <a:lnTo>
                    <a:pt x="2735579" y="2394204"/>
                  </a:lnTo>
                  <a:lnTo>
                    <a:pt x="2761487" y="2394204"/>
                  </a:lnTo>
                  <a:lnTo>
                    <a:pt x="2764535" y="2395728"/>
                  </a:lnTo>
                  <a:lnTo>
                    <a:pt x="2764535" y="2401823"/>
                  </a:lnTo>
                  <a:close/>
                </a:path>
                <a:path w="8555990" h="2402204">
                  <a:moveTo>
                    <a:pt x="2705100" y="2401823"/>
                  </a:moveTo>
                  <a:lnTo>
                    <a:pt x="2674619" y="2401823"/>
                  </a:lnTo>
                  <a:lnTo>
                    <a:pt x="2673095" y="2398776"/>
                  </a:lnTo>
                  <a:lnTo>
                    <a:pt x="2674619" y="2395728"/>
                  </a:lnTo>
                  <a:lnTo>
                    <a:pt x="2677668" y="2394204"/>
                  </a:lnTo>
                  <a:lnTo>
                    <a:pt x="2702052" y="2394204"/>
                  </a:lnTo>
                  <a:lnTo>
                    <a:pt x="2705100" y="2395728"/>
                  </a:lnTo>
                  <a:lnTo>
                    <a:pt x="2706624" y="2398776"/>
                  </a:lnTo>
                  <a:lnTo>
                    <a:pt x="2705100" y="2401823"/>
                  </a:lnTo>
                  <a:close/>
                </a:path>
                <a:path w="8555990" h="2402204">
                  <a:moveTo>
                    <a:pt x="2647187" y="2401823"/>
                  </a:moveTo>
                  <a:lnTo>
                    <a:pt x="2615184" y="2401823"/>
                  </a:lnTo>
                  <a:lnTo>
                    <a:pt x="2615184" y="2395728"/>
                  </a:lnTo>
                  <a:lnTo>
                    <a:pt x="2618232" y="2394204"/>
                  </a:lnTo>
                  <a:lnTo>
                    <a:pt x="2644140" y="2394204"/>
                  </a:lnTo>
                  <a:lnTo>
                    <a:pt x="2647187" y="2395728"/>
                  </a:lnTo>
                  <a:lnTo>
                    <a:pt x="2648711" y="2398776"/>
                  </a:lnTo>
                  <a:lnTo>
                    <a:pt x="2647187" y="2401823"/>
                  </a:lnTo>
                  <a:close/>
                </a:path>
                <a:path w="8555990" h="2402204">
                  <a:moveTo>
                    <a:pt x="2589276" y="2401823"/>
                  </a:moveTo>
                  <a:lnTo>
                    <a:pt x="2557272" y="2401823"/>
                  </a:lnTo>
                  <a:lnTo>
                    <a:pt x="2555748" y="2398776"/>
                  </a:lnTo>
                  <a:lnTo>
                    <a:pt x="2557272" y="2395728"/>
                  </a:lnTo>
                  <a:lnTo>
                    <a:pt x="2560319" y="2394204"/>
                  </a:lnTo>
                  <a:lnTo>
                    <a:pt x="2586227" y="2394204"/>
                  </a:lnTo>
                  <a:lnTo>
                    <a:pt x="2589276" y="2395728"/>
                  </a:lnTo>
                  <a:lnTo>
                    <a:pt x="2589276" y="2401823"/>
                  </a:lnTo>
                  <a:close/>
                </a:path>
                <a:path w="8555990" h="2402204">
                  <a:moveTo>
                    <a:pt x="2529840" y="2401823"/>
                  </a:moveTo>
                  <a:lnTo>
                    <a:pt x="2499360" y="2401823"/>
                  </a:lnTo>
                  <a:lnTo>
                    <a:pt x="2497835" y="2398776"/>
                  </a:lnTo>
                  <a:lnTo>
                    <a:pt x="2499360" y="2395728"/>
                  </a:lnTo>
                  <a:lnTo>
                    <a:pt x="2502408" y="2394204"/>
                  </a:lnTo>
                  <a:lnTo>
                    <a:pt x="2526792" y="2394204"/>
                  </a:lnTo>
                  <a:lnTo>
                    <a:pt x="2529840" y="2395728"/>
                  </a:lnTo>
                  <a:lnTo>
                    <a:pt x="2531364" y="2398776"/>
                  </a:lnTo>
                  <a:lnTo>
                    <a:pt x="2529840" y="2401823"/>
                  </a:lnTo>
                  <a:close/>
                </a:path>
                <a:path w="8555990" h="2402204">
                  <a:moveTo>
                    <a:pt x="2471927" y="2401823"/>
                  </a:moveTo>
                  <a:lnTo>
                    <a:pt x="2439924" y="2401823"/>
                  </a:lnTo>
                  <a:lnTo>
                    <a:pt x="2439924" y="2395728"/>
                  </a:lnTo>
                  <a:lnTo>
                    <a:pt x="2442972" y="2394204"/>
                  </a:lnTo>
                  <a:lnTo>
                    <a:pt x="2468879" y="2394204"/>
                  </a:lnTo>
                  <a:lnTo>
                    <a:pt x="2471927" y="2395728"/>
                  </a:lnTo>
                  <a:lnTo>
                    <a:pt x="2473451" y="2398776"/>
                  </a:lnTo>
                  <a:lnTo>
                    <a:pt x="2471927" y="2401823"/>
                  </a:lnTo>
                  <a:close/>
                </a:path>
                <a:path w="8555990" h="2402204">
                  <a:moveTo>
                    <a:pt x="2412492" y="2401823"/>
                  </a:moveTo>
                  <a:lnTo>
                    <a:pt x="2382011" y="2401823"/>
                  </a:lnTo>
                  <a:lnTo>
                    <a:pt x="2380487" y="2398776"/>
                  </a:lnTo>
                  <a:lnTo>
                    <a:pt x="2382011" y="2395728"/>
                  </a:lnTo>
                  <a:lnTo>
                    <a:pt x="2385060" y="2394204"/>
                  </a:lnTo>
                  <a:lnTo>
                    <a:pt x="2409443" y="2394204"/>
                  </a:lnTo>
                  <a:lnTo>
                    <a:pt x="2412492" y="2395728"/>
                  </a:lnTo>
                  <a:lnTo>
                    <a:pt x="2414016" y="2398776"/>
                  </a:lnTo>
                  <a:lnTo>
                    <a:pt x="2412492" y="2401823"/>
                  </a:lnTo>
                  <a:close/>
                </a:path>
                <a:path w="8555990" h="2402204">
                  <a:moveTo>
                    <a:pt x="2354579" y="2401823"/>
                  </a:moveTo>
                  <a:lnTo>
                    <a:pt x="2324100" y="2401823"/>
                  </a:lnTo>
                  <a:lnTo>
                    <a:pt x="2322576" y="2398776"/>
                  </a:lnTo>
                  <a:lnTo>
                    <a:pt x="2324100" y="2395728"/>
                  </a:lnTo>
                  <a:lnTo>
                    <a:pt x="2327148" y="2394204"/>
                  </a:lnTo>
                  <a:lnTo>
                    <a:pt x="2351532" y="2394204"/>
                  </a:lnTo>
                  <a:lnTo>
                    <a:pt x="2354579" y="2395728"/>
                  </a:lnTo>
                  <a:lnTo>
                    <a:pt x="2356103" y="2398776"/>
                  </a:lnTo>
                  <a:lnTo>
                    <a:pt x="2354579" y="2401823"/>
                  </a:lnTo>
                  <a:close/>
                </a:path>
                <a:path w="8555990" h="2402204">
                  <a:moveTo>
                    <a:pt x="2296668" y="2401823"/>
                  </a:moveTo>
                  <a:lnTo>
                    <a:pt x="2264664" y="2401823"/>
                  </a:lnTo>
                  <a:lnTo>
                    <a:pt x="2264664" y="2395728"/>
                  </a:lnTo>
                  <a:lnTo>
                    <a:pt x="2267711" y="2394204"/>
                  </a:lnTo>
                  <a:lnTo>
                    <a:pt x="2293619" y="2394204"/>
                  </a:lnTo>
                  <a:lnTo>
                    <a:pt x="2296668" y="2395728"/>
                  </a:lnTo>
                  <a:lnTo>
                    <a:pt x="2296668" y="2401823"/>
                  </a:lnTo>
                  <a:close/>
                </a:path>
                <a:path w="8555990" h="2402204">
                  <a:moveTo>
                    <a:pt x="2237232" y="2401823"/>
                  </a:moveTo>
                  <a:lnTo>
                    <a:pt x="2206751" y="2401823"/>
                  </a:lnTo>
                  <a:lnTo>
                    <a:pt x="2205227" y="2398776"/>
                  </a:lnTo>
                  <a:lnTo>
                    <a:pt x="2206751" y="2395728"/>
                  </a:lnTo>
                  <a:lnTo>
                    <a:pt x="2209800" y="2394204"/>
                  </a:lnTo>
                  <a:lnTo>
                    <a:pt x="2234184" y="2394204"/>
                  </a:lnTo>
                  <a:lnTo>
                    <a:pt x="2237232" y="2395728"/>
                  </a:lnTo>
                  <a:lnTo>
                    <a:pt x="2238756" y="2398776"/>
                  </a:lnTo>
                  <a:lnTo>
                    <a:pt x="2237232" y="2401823"/>
                  </a:lnTo>
                  <a:close/>
                </a:path>
                <a:path w="8555990" h="2402204">
                  <a:moveTo>
                    <a:pt x="2179319" y="2401823"/>
                  </a:moveTo>
                  <a:lnTo>
                    <a:pt x="2148840" y="2401823"/>
                  </a:lnTo>
                  <a:lnTo>
                    <a:pt x="2147316" y="2398776"/>
                  </a:lnTo>
                  <a:lnTo>
                    <a:pt x="2148840" y="2395728"/>
                  </a:lnTo>
                  <a:lnTo>
                    <a:pt x="2151887" y="2394204"/>
                  </a:lnTo>
                  <a:lnTo>
                    <a:pt x="2176272" y="2394204"/>
                  </a:lnTo>
                  <a:lnTo>
                    <a:pt x="2179319" y="2395728"/>
                  </a:lnTo>
                  <a:lnTo>
                    <a:pt x="2180843" y="2398776"/>
                  </a:lnTo>
                  <a:lnTo>
                    <a:pt x="2179319" y="2401823"/>
                  </a:lnTo>
                  <a:close/>
                </a:path>
                <a:path w="8555990" h="2402204">
                  <a:moveTo>
                    <a:pt x="2121408" y="2401823"/>
                  </a:moveTo>
                  <a:lnTo>
                    <a:pt x="2089403" y="2401823"/>
                  </a:lnTo>
                  <a:lnTo>
                    <a:pt x="2087879" y="2398776"/>
                  </a:lnTo>
                  <a:lnTo>
                    <a:pt x="2089403" y="2395728"/>
                  </a:lnTo>
                  <a:lnTo>
                    <a:pt x="2092451" y="2394204"/>
                  </a:lnTo>
                  <a:lnTo>
                    <a:pt x="2118360" y="2394204"/>
                  </a:lnTo>
                  <a:lnTo>
                    <a:pt x="2121408" y="2395728"/>
                  </a:lnTo>
                  <a:lnTo>
                    <a:pt x="2121408" y="2401823"/>
                  </a:lnTo>
                  <a:close/>
                </a:path>
                <a:path w="8555990" h="2402204">
                  <a:moveTo>
                    <a:pt x="2061972" y="2401823"/>
                  </a:moveTo>
                  <a:lnTo>
                    <a:pt x="2031492" y="2401823"/>
                  </a:lnTo>
                  <a:lnTo>
                    <a:pt x="2029968" y="2398776"/>
                  </a:lnTo>
                  <a:lnTo>
                    <a:pt x="2031492" y="2395728"/>
                  </a:lnTo>
                  <a:lnTo>
                    <a:pt x="2034540" y="2394204"/>
                  </a:lnTo>
                  <a:lnTo>
                    <a:pt x="2058924" y="2394204"/>
                  </a:lnTo>
                  <a:lnTo>
                    <a:pt x="2061972" y="2395728"/>
                  </a:lnTo>
                  <a:lnTo>
                    <a:pt x="2063495" y="2398776"/>
                  </a:lnTo>
                  <a:lnTo>
                    <a:pt x="2061972" y="2401823"/>
                  </a:lnTo>
                  <a:close/>
                </a:path>
                <a:path w="8555990" h="2402204">
                  <a:moveTo>
                    <a:pt x="2004060" y="2401823"/>
                  </a:moveTo>
                  <a:lnTo>
                    <a:pt x="1972056" y="2401823"/>
                  </a:lnTo>
                  <a:lnTo>
                    <a:pt x="1972056" y="2395728"/>
                  </a:lnTo>
                  <a:lnTo>
                    <a:pt x="1975103" y="2394204"/>
                  </a:lnTo>
                  <a:lnTo>
                    <a:pt x="2001011" y="2394204"/>
                  </a:lnTo>
                  <a:lnTo>
                    <a:pt x="2004060" y="2395728"/>
                  </a:lnTo>
                  <a:lnTo>
                    <a:pt x="2005584" y="2398776"/>
                  </a:lnTo>
                  <a:lnTo>
                    <a:pt x="2004060" y="2401823"/>
                  </a:lnTo>
                  <a:close/>
                </a:path>
                <a:path w="8555990" h="2402204">
                  <a:moveTo>
                    <a:pt x="1944624" y="2401823"/>
                  </a:moveTo>
                  <a:lnTo>
                    <a:pt x="1914143" y="2401823"/>
                  </a:lnTo>
                  <a:lnTo>
                    <a:pt x="1912619" y="2398776"/>
                  </a:lnTo>
                  <a:lnTo>
                    <a:pt x="1914143" y="2395728"/>
                  </a:lnTo>
                  <a:lnTo>
                    <a:pt x="1917192" y="2394204"/>
                  </a:lnTo>
                  <a:lnTo>
                    <a:pt x="1941576" y="2394204"/>
                  </a:lnTo>
                  <a:lnTo>
                    <a:pt x="1944624" y="2395728"/>
                  </a:lnTo>
                  <a:lnTo>
                    <a:pt x="1946148" y="2398776"/>
                  </a:lnTo>
                  <a:lnTo>
                    <a:pt x="1944624" y="2401823"/>
                  </a:lnTo>
                  <a:close/>
                </a:path>
                <a:path w="8555990" h="2402204">
                  <a:moveTo>
                    <a:pt x="1886711" y="2401823"/>
                  </a:moveTo>
                  <a:lnTo>
                    <a:pt x="1856232" y="2401823"/>
                  </a:lnTo>
                  <a:lnTo>
                    <a:pt x="1854708" y="2398776"/>
                  </a:lnTo>
                  <a:lnTo>
                    <a:pt x="1856232" y="2395728"/>
                  </a:lnTo>
                  <a:lnTo>
                    <a:pt x="1859279" y="2394204"/>
                  </a:lnTo>
                  <a:lnTo>
                    <a:pt x="1883664" y="2394204"/>
                  </a:lnTo>
                  <a:lnTo>
                    <a:pt x="1886711" y="2395728"/>
                  </a:lnTo>
                  <a:lnTo>
                    <a:pt x="1888235" y="2398776"/>
                  </a:lnTo>
                  <a:lnTo>
                    <a:pt x="1886711" y="2401823"/>
                  </a:lnTo>
                  <a:close/>
                </a:path>
                <a:path w="8555990" h="2402204">
                  <a:moveTo>
                    <a:pt x="1828800" y="2401823"/>
                  </a:moveTo>
                  <a:lnTo>
                    <a:pt x="1796795" y="2401823"/>
                  </a:lnTo>
                  <a:lnTo>
                    <a:pt x="1796795" y="2395728"/>
                  </a:lnTo>
                  <a:lnTo>
                    <a:pt x="1799843" y="2394204"/>
                  </a:lnTo>
                  <a:lnTo>
                    <a:pt x="1825751" y="2394204"/>
                  </a:lnTo>
                  <a:lnTo>
                    <a:pt x="1828800" y="2395728"/>
                  </a:lnTo>
                  <a:lnTo>
                    <a:pt x="1830324" y="2398776"/>
                  </a:lnTo>
                  <a:lnTo>
                    <a:pt x="1828800" y="2401823"/>
                  </a:lnTo>
                  <a:close/>
                </a:path>
                <a:path w="8555990" h="2402204">
                  <a:moveTo>
                    <a:pt x="1769364" y="2401823"/>
                  </a:moveTo>
                  <a:lnTo>
                    <a:pt x="1738884" y="2401823"/>
                  </a:lnTo>
                  <a:lnTo>
                    <a:pt x="1737359" y="2398776"/>
                  </a:lnTo>
                  <a:lnTo>
                    <a:pt x="1738884" y="2395728"/>
                  </a:lnTo>
                  <a:lnTo>
                    <a:pt x="1741932" y="2394204"/>
                  </a:lnTo>
                  <a:lnTo>
                    <a:pt x="1766316" y="2394204"/>
                  </a:lnTo>
                  <a:lnTo>
                    <a:pt x="1769364" y="2395728"/>
                  </a:lnTo>
                  <a:lnTo>
                    <a:pt x="1770887" y="2398776"/>
                  </a:lnTo>
                  <a:lnTo>
                    <a:pt x="1769364" y="2401823"/>
                  </a:lnTo>
                  <a:close/>
                </a:path>
                <a:path w="8555990" h="2402204">
                  <a:moveTo>
                    <a:pt x="1711451" y="2401823"/>
                  </a:moveTo>
                  <a:lnTo>
                    <a:pt x="1680972" y="2401823"/>
                  </a:lnTo>
                  <a:lnTo>
                    <a:pt x="1679448" y="2398776"/>
                  </a:lnTo>
                  <a:lnTo>
                    <a:pt x="1680972" y="2395728"/>
                  </a:lnTo>
                  <a:lnTo>
                    <a:pt x="1684019" y="2394204"/>
                  </a:lnTo>
                  <a:lnTo>
                    <a:pt x="1708403" y="2394204"/>
                  </a:lnTo>
                  <a:lnTo>
                    <a:pt x="1711451" y="2395728"/>
                  </a:lnTo>
                  <a:lnTo>
                    <a:pt x="1712976" y="2398776"/>
                  </a:lnTo>
                  <a:lnTo>
                    <a:pt x="1711451" y="2401823"/>
                  </a:lnTo>
                  <a:close/>
                </a:path>
                <a:path w="8555990" h="2402204">
                  <a:moveTo>
                    <a:pt x="1653540" y="2401823"/>
                  </a:moveTo>
                  <a:lnTo>
                    <a:pt x="1621535" y="2401823"/>
                  </a:lnTo>
                  <a:lnTo>
                    <a:pt x="1620011" y="2398776"/>
                  </a:lnTo>
                  <a:lnTo>
                    <a:pt x="1621535" y="2395728"/>
                  </a:lnTo>
                  <a:lnTo>
                    <a:pt x="1624584" y="2394204"/>
                  </a:lnTo>
                  <a:lnTo>
                    <a:pt x="1650492" y="2394204"/>
                  </a:lnTo>
                  <a:lnTo>
                    <a:pt x="1653540" y="2395728"/>
                  </a:lnTo>
                  <a:lnTo>
                    <a:pt x="1653540" y="2401823"/>
                  </a:lnTo>
                  <a:close/>
                </a:path>
                <a:path w="8555990" h="2402204">
                  <a:moveTo>
                    <a:pt x="1594103" y="2401823"/>
                  </a:moveTo>
                  <a:lnTo>
                    <a:pt x="1563624" y="2401823"/>
                  </a:lnTo>
                  <a:lnTo>
                    <a:pt x="1562100" y="2398776"/>
                  </a:lnTo>
                  <a:lnTo>
                    <a:pt x="1563624" y="2395728"/>
                  </a:lnTo>
                  <a:lnTo>
                    <a:pt x="1566672" y="2394204"/>
                  </a:lnTo>
                  <a:lnTo>
                    <a:pt x="1591056" y="2394204"/>
                  </a:lnTo>
                  <a:lnTo>
                    <a:pt x="1594103" y="2395728"/>
                  </a:lnTo>
                  <a:lnTo>
                    <a:pt x="1595627" y="2398776"/>
                  </a:lnTo>
                  <a:lnTo>
                    <a:pt x="1594103" y="2401823"/>
                  </a:lnTo>
                  <a:close/>
                </a:path>
                <a:path w="8555990" h="2402204">
                  <a:moveTo>
                    <a:pt x="1536192" y="2401823"/>
                  </a:moveTo>
                  <a:lnTo>
                    <a:pt x="1504187" y="2401823"/>
                  </a:lnTo>
                  <a:lnTo>
                    <a:pt x="1504187" y="2395728"/>
                  </a:lnTo>
                  <a:lnTo>
                    <a:pt x="1507235" y="2394204"/>
                  </a:lnTo>
                  <a:lnTo>
                    <a:pt x="1533143" y="2394204"/>
                  </a:lnTo>
                  <a:lnTo>
                    <a:pt x="1536192" y="2395728"/>
                  </a:lnTo>
                  <a:lnTo>
                    <a:pt x="1537716" y="2398776"/>
                  </a:lnTo>
                  <a:lnTo>
                    <a:pt x="1536192" y="2401823"/>
                  </a:lnTo>
                  <a:close/>
                </a:path>
                <a:path w="8555990" h="2402204">
                  <a:moveTo>
                    <a:pt x="1478279" y="2401823"/>
                  </a:moveTo>
                  <a:lnTo>
                    <a:pt x="1446276" y="2401823"/>
                  </a:lnTo>
                  <a:lnTo>
                    <a:pt x="1444751" y="2398776"/>
                  </a:lnTo>
                  <a:lnTo>
                    <a:pt x="1446276" y="2395728"/>
                  </a:lnTo>
                  <a:lnTo>
                    <a:pt x="1449324" y="2394204"/>
                  </a:lnTo>
                  <a:lnTo>
                    <a:pt x="1475232" y="2394204"/>
                  </a:lnTo>
                  <a:lnTo>
                    <a:pt x="1478279" y="2395728"/>
                  </a:lnTo>
                  <a:lnTo>
                    <a:pt x="1478279" y="2401823"/>
                  </a:lnTo>
                  <a:close/>
                </a:path>
                <a:path w="8555990" h="2402204">
                  <a:moveTo>
                    <a:pt x="1418843" y="2401823"/>
                  </a:moveTo>
                  <a:lnTo>
                    <a:pt x="1388364" y="2401823"/>
                  </a:lnTo>
                  <a:lnTo>
                    <a:pt x="1386840" y="2398776"/>
                  </a:lnTo>
                  <a:lnTo>
                    <a:pt x="1388364" y="2395728"/>
                  </a:lnTo>
                  <a:lnTo>
                    <a:pt x="1391411" y="2394204"/>
                  </a:lnTo>
                  <a:lnTo>
                    <a:pt x="1415795" y="2394204"/>
                  </a:lnTo>
                  <a:lnTo>
                    <a:pt x="1418843" y="2395728"/>
                  </a:lnTo>
                  <a:lnTo>
                    <a:pt x="1420367" y="2398776"/>
                  </a:lnTo>
                  <a:lnTo>
                    <a:pt x="1418843" y="2401823"/>
                  </a:lnTo>
                  <a:close/>
                </a:path>
                <a:path w="8555990" h="2402204">
                  <a:moveTo>
                    <a:pt x="1360931" y="2401823"/>
                  </a:moveTo>
                  <a:lnTo>
                    <a:pt x="1328927" y="2401823"/>
                  </a:lnTo>
                  <a:lnTo>
                    <a:pt x="1328927" y="2395728"/>
                  </a:lnTo>
                  <a:lnTo>
                    <a:pt x="1331976" y="2394204"/>
                  </a:lnTo>
                  <a:lnTo>
                    <a:pt x="1357884" y="2394204"/>
                  </a:lnTo>
                  <a:lnTo>
                    <a:pt x="1360931" y="2395728"/>
                  </a:lnTo>
                  <a:lnTo>
                    <a:pt x="1362455" y="2398776"/>
                  </a:lnTo>
                  <a:lnTo>
                    <a:pt x="1360931" y="2401823"/>
                  </a:lnTo>
                  <a:close/>
                </a:path>
                <a:path w="8555990" h="2402204">
                  <a:moveTo>
                    <a:pt x="1301496" y="2401823"/>
                  </a:moveTo>
                  <a:lnTo>
                    <a:pt x="1271016" y="2401823"/>
                  </a:lnTo>
                  <a:lnTo>
                    <a:pt x="1269492" y="2398776"/>
                  </a:lnTo>
                  <a:lnTo>
                    <a:pt x="1271016" y="2395728"/>
                  </a:lnTo>
                  <a:lnTo>
                    <a:pt x="1274063" y="2394204"/>
                  </a:lnTo>
                  <a:lnTo>
                    <a:pt x="1298447" y="2394204"/>
                  </a:lnTo>
                  <a:lnTo>
                    <a:pt x="1301496" y="2395728"/>
                  </a:lnTo>
                  <a:lnTo>
                    <a:pt x="1303020" y="2398776"/>
                  </a:lnTo>
                  <a:lnTo>
                    <a:pt x="1301496" y="2401823"/>
                  </a:lnTo>
                  <a:close/>
                </a:path>
                <a:path w="8555990" h="2402204">
                  <a:moveTo>
                    <a:pt x="1243584" y="2401823"/>
                  </a:moveTo>
                  <a:lnTo>
                    <a:pt x="1213104" y="2401823"/>
                  </a:lnTo>
                  <a:lnTo>
                    <a:pt x="1211580" y="2398776"/>
                  </a:lnTo>
                  <a:lnTo>
                    <a:pt x="1213104" y="2395728"/>
                  </a:lnTo>
                  <a:lnTo>
                    <a:pt x="1216151" y="2394204"/>
                  </a:lnTo>
                  <a:lnTo>
                    <a:pt x="1240535" y="2394204"/>
                  </a:lnTo>
                  <a:lnTo>
                    <a:pt x="1243584" y="2395728"/>
                  </a:lnTo>
                  <a:lnTo>
                    <a:pt x="1245108" y="2398776"/>
                  </a:lnTo>
                  <a:lnTo>
                    <a:pt x="1243584" y="2401823"/>
                  </a:lnTo>
                  <a:close/>
                </a:path>
                <a:path w="8555990" h="2402204">
                  <a:moveTo>
                    <a:pt x="1185671" y="2401823"/>
                  </a:moveTo>
                  <a:lnTo>
                    <a:pt x="1153667" y="2401823"/>
                  </a:lnTo>
                  <a:lnTo>
                    <a:pt x="1153667" y="2395728"/>
                  </a:lnTo>
                  <a:lnTo>
                    <a:pt x="1156716" y="2394204"/>
                  </a:lnTo>
                  <a:lnTo>
                    <a:pt x="1182624" y="2394204"/>
                  </a:lnTo>
                  <a:lnTo>
                    <a:pt x="1185671" y="2395728"/>
                  </a:lnTo>
                  <a:lnTo>
                    <a:pt x="1185671" y="2401823"/>
                  </a:lnTo>
                  <a:close/>
                </a:path>
                <a:path w="8555990" h="2402204">
                  <a:moveTo>
                    <a:pt x="1126235" y="2401823"/>
                  </a:moveTo>
                  <a:lnTo>
                    <a:pt x="1095755" y="2401823"/>
                  </a:lnTo>
                  <a:lnTo>
                    <a:pt x="1094231" y="2398776"/>
                  </a:lnTo>
                  <a:lnTo>
                    <a:pt x="1095755" y="2395728"/>
                  </a:lnTo>
                  <a:lnTo>
                    <a:pt x="1098804" y="2394204"/>
                  </a:lnTo>
                  <a:lnTo>
                    <a:pt x="1123188" y="2394204"/>
                  </a:lnTo>
                  <a:lnTo>
                    <a:pt x="1126235" y="2395728"/>
                  </a:lnTo>
                  <a:lnTo>
                    <a:pt x="1127759" y="2398776"/>
                  </a:lnTo>
                  <a:lnTo>
                    <a:pt x="1126235" y="2401823"/>
                  </a:lnTo>
                  <a:close/>
                </a:path>
                <a:path w="8555990" h="2402204">
                  <a:moveTo>
                    <a:pt x="1068324" y="2401823"/>
                  </a:moveTo>
                  <a:lnTo>
                    <a:pt x="1037843" y="2401823"/>
                  </a:lnTo>
                  <a:lnTo>
                    <a:pt x="1036320" y="2398776"/>
                  </a:lnTo>
                  <a:lnTo>
                    <a:pt x="1037843" y="2395728"/>
                  </a:lnTo>
                  <a:lnTo>
                    <a:pt x="1040892" y="2394204"/>
                  </a:lnTo>
                  <a:lnTo>
                    <a:pt x="1065275" y="2394204"/>
                  </a:lnTo>
                  <a:lnTo>
                    <a:pt x="1068324" y="2395728"/>
                  </a:lnTo>
                  <a:lnTo>
                    <a:pt x="1069847" y="2398776"/>
                  </a:lnTo>
                  <a:lnTo>
                    <a:pt x="1068324" y="2401823"/>
                  </a:lnTo>
                  <a:close/>
                </a:path>
                <a:path w="8555990" h="2402204">
                  <a:moveTo>
                    <a:pt x="1010412" y="2401823"/>
                  </a:moveTo>
                  <a:lnTo>
                    <a:pt x="978408" y="2401823"/>
                  </a:lnTo>
                  <a:lnTo>
                    <a:pt x="976884" y="2398776"/>
                  </a:lnTo>
                  <a:lnTo>
                    <a:pt x="978408" y="2395728"/>
                  </a:lnTo>
                  <a:lnTo>
                    <a:pt x="981455" y="2394204"/>
                  </a:lnTo>
                  <a:lnTo>
                    <a:pt x="1007363" y="2394204"/>
                  </a:lnTo>
                  <a:lnTo>
                    <a:pt x="1010412" y="2395728"/>
                  </a:lnTo>
                  <a:lnTo>
                    <a:pt x="1010412" y="2401823"/>
                  </a:lnTo>
                  <a:close/>
                </a:path>
                <a:path w="8555990" h="2402204">
                  <a:moveTo>
                    <a:pt x="950975" y="2401823"/>
                  </a:moveTo>
                  <a:lnTo>
                    <a:pt x="920496" y="2401823"/>
                  </a:lnTo>
                  <a:lnTo>
                    <a:pt x="918971" y="2398776"/>
                  </a:lnTo>
                  <a:lnTo>
                    <a:pt x="920496" y="2395728"/>
                  </a:lnTo>
                  <a:lnTo>
                    <a:pt x="923543" y="2394204"/>
                  </a:lnTo>
                  <a:lnTo>
                    <a:pt x="947927" y="2394204"/>
                  </a:lnTo>
                  <a:lnTo>
                    <a:pt x="950975" y="2395728"/>
                  </a:lnTo>
                  <a:lnTo>
                    <a:pt x="952500" y="2398776"/>
                  </a:lnTo>
                  <a:lnTo>
                    <a:pt x="950975" y="2401823"/>
                  </a:lnTo>
                  <a:close/>
                </a:path>
                <a:path w="8555990" h="2402204">
                  <a:moveTo>
                    <a:pt x="893063" y="2401823"/>
                  </a:moveTo>
                  <a:lnTo>
                    <a:pt x="861059" y="2401823"/>
                  </a:lnTo>
                  <a:lnTo>
                    <a:pt x="861059" y="2395728"/>
                  </a:lnTo>
                  <a:lnTo>
                    <a:pt x="864108" y="2394204"/>
                  </a:lnTo>
                  <a:lnTo>
                    <a:pt x="890016" y="2394204"/>
                  </a:lnTo>
                  <a:lnTo>
                    <a:pt x="893063" y="2395728"/>
                  </a:lnTo>
                  <a:lnTo>
                    <a:pt x="894588" y="2398776"/>
                  </a:lnTo>
                  <a:lnTo>
                    <a:pt x="893063" y="2401823"/>
                  </a:lnTo>
                  <a:close/>
                </a:path>
                <a:path w="8555990" h="2402204">
                  <a:moveTo>
                    <a:pt x="835151" y="2401823"/>
                  </a:moveTo>
                  <a:lnTo>
                    <a:pt x="803147" y="2401823"/>
                  </a:lnTo>
                  <a:lnTo>
                    <a:pt x="801624" y="2398776"/>
                  </a:lnTo>
                  <a:lnTo>
                    <a:pt x="803147" y="2395728"/>
                  </a:lnTo>
                  <a:lnTo>
                    <a:pt x="806196" y="2394204"/>
                  </a:lnTo>
                  <a:lnTo>
                    <a:pt x="832104" y="2394204"/>
                  </a:lnTo>
                  <a:lnTo>
                    <a:pt x="835151" y="2395728"/>
                  </a:lnTo>
                  <a:lnTo>
                    <a:pt x="835151" y="2401823"/>
                  </a:lnTo>
                  <a:close/>
                </a:path>
                <a:path w="8555990" h="2402204">
                  <a:moveTo>
                    <a:pt x="775716" y="2401823"/>
                  </a:moveTo>
                  <a:lnTo>
                    <a:pt x="745235" y="2401823"/>
                  </a:lnTo>
                  <a:lnTo>
                    <a:pt x="743712" y="2398776"/>
                  </a:lnTo>
                  <a:lnTo>
                    <a:pt x="745235" y="2395728"/>
                  </a:lnTo>
                  <a:lnTo>
                    <a:pt x="748283" y="2394204"/>
                  </a:lnTo>
                  <a:lnTo>
                    <a:pt x="772667" y="2394204"/>
                  </a:lnTo>
                  <a:lnTo>
                    <a:pt x="775716" y="2395728"/>
                  </a:lnTo>
                  <a:lnTo>
                    <a:pt x="777239" y="2398776"/>
                  </a:lnTo>
                  <a:lnTo>
                    <a:pt x="775716" y="2401823"/>
                  </a:lnTo>
                  <a:close/>
                </a:path>
                <a:path w="8555990" h="2402204">
                  <a:moveTo>
                    <a:pt x="717804" y="2401823"/>
                  </a:moveTo>
                  <a:lnTo>
                    <a:pt x="685800" y="2401823"/>
                  </a:lnTo>
                  <a:lnTo>
                    <a:pt x="685800" y="2395728"/>
                  </a:lnTo>
                  <a:lnTo>
                    <a:pt x="688847" y="2394204"/>
                  </a:lnTo>
                  <a:lnTo>
                    <a:pt x="714755" y="2394204"/>
                  </a:lnTo>
                  <a:lnTo>
                    <a:pt x="717804" y="2395728"/>
                  </a:lnTo>
                  <a:lnTo>
                    <a:pt x="719327" y="2398776"/>
                  </a:lnTo>
                  <a:lnTo>
                    <a:pt x="717804" y="2401823"/>
                  </a:lnTo>
                  <a:close/>
                </a:path>
                <a:path w="8555990" h="2402204">
                  <a:moveTo>
                    <a:pt x="658367" y="2401823"/>
                  </a:moveTo>
                  <a:lnTo>
                    <a:pt x="627887" y="2401823"/>
                  </a:lnTo>
                  <a:lnTo>
                    <a:pt x="626363" y="2398776"/>
                  </a:lnTo>
                  <a:lnTo>
                    <a:pt x="627887" y="2395728"/>
                  </a:lnTo>
                  <a:lnTo>
                    <a:pt x="630935" y="2394204"/>
                  </a:lnTo>
                  <a:lnTo>
                    <a:pt x="655320" y="2394204"/>
                  </a:lnTo>
                  <a:lnTo>
                    <a:pt x="658367" y="2395728"/>
                  </a:lnTo>
                  <a:lnTo>
                    <a:pt x="659892" y="2398776"/>
                  </a:lnTo>
                  <a:lnTo>
                    <a:pt x="658367" y="2401823"/>
                  </a:lnTo>
                  <a:close/>
                </a:path>
                <a:path w="8555990" h="2402204">
                  <a:moveTo>
                    <a:pt x="600455" y="2401823"/>
                  </a:moveTo>
                  <a:lnTo>
                    <a:pt x="569975" y="2401823"/>
                  </a:lnTo>
                  <a:lnTo>
                    <a:pt x="568451" y="2398776"/>
                  </a:lnTo>
                  <a:lnTo>
                    <a:pt x="569975" y="2395728"/>
                  </a:lnTo>
                  <a:lnTo>
                    <a:pt x="573024" y="2394204"/>
                  </a:lnTo>
                  <a:lnTo>
                    <a:pt x="597408" y="2394204"/>
                  </a:lnTo>
                  <a:lnTo>
                    <a:pt x="600455" y="2395728"/>
                  </a:lnTo>
                  <a:lnTo>
                    <a:pt x="601979" y="2398776"/>
                  </a:lnTo>
                  <a:lnTo>
                    <a:pt x="600455" y="2401823"/>
                  </a:lnTo>
                  <a:close/>
                </a:path>
                <a:path w="8555990" h="2402204">
                  <a:moveTo>
                    <a:pt x="542543" y="2401823"/>
                  </a:moveTo>
                  <a:lnTo>
                    <a:pt x="510539" y="2401823"/>
                  </a:lnTo>
                  <a:lnTo>
                    <a:pt x="510539" y="2395728"/>
                  </a:lnTo>
                  <a:lnTo>
                    <a:pt x="513587" y="2394204"/>
                  </a:lnTo>
                  <a:lnTo>
                    <a:pt x="539496" y="2394204"/>
                  </a:lnTo>
                  <a:lnTo>
                    <a:pt x="542543" y="2395728"/>
                  </a:lnTo>
                  <a:lnTo>
                    <a:pt x="542543" y="2401823"/>
                  </a:lnTo>
                  <a:close/>
                </a:path>
                <a:path w="8555990" h="2402204">
                  <a:moveTo>
                    <a:pt x="483108" y="2401823"/>
                  </a:moveTo>
                  <a:lnTo>
                    <a:pt x="452627" y="2401823"/>
                  </a:lnTo>
                  <a:lnTo>
                    <a:pt x="451104" y="2398776"/>
                  </a:lnTo>
                  <a:lnTo>
                    <a:pt x="452627" y="2395728"/>
                  </a:lnTo>
                  <a:lnTo>
                    <a:pt x="455675" y="2394204"/>
                  </a:lnTo>
                  <a:lnTo>
                    <a:pt x="480059" y="2394204"/>
                  </a:lnTo>
                  <a:lnTo>
                    <a:pt x="483108" y="2395728"/>
                  </a:lnTo>
                  <a:lnTo>
                    <a:pt x="484631" y="2398776"/>
                  </a:lnTo>
                  <a:lnTo>
                    <a:pt x="483108" y="2401823"/>
                  </a:lnTo>
                  <a:close/>
                </a:path>
                <a:path w="8555990" h="2402204">
                  <a:moveTo>
                    <a:pt x="425196" y="2401823"/>
                  </a:moveTo>
                  <a:lnTo>
                    <a:pt x="394716" y="2401823"/>
                  </a:lnTo>
                  <a:lnTo>
                    <a:pt x="393191" y="2398776"/>
                  </a:lnTo>
                  <a:lnTo>
                    <a:pt x="394716" y="2395728"/>
                  </a:lnTo>
                  <a:lnTo>
                    <a:pt x="397763" y="2394204"/>
                  </a:lnTo>
                  <a:lnTo>
                    <a:pt x="422147" y="2394204"/>
                  </a:lnTo>
                  <a:lnTo>
                    <a:pt x="425196" y="2395728"/>
                  </a:lnTo>
                  <a:lnTo>
                    <a:pt x="426720" y="2398776"/>
                  </a:lnTo>
                  <a:lnTo>
                    <a:pt x="425196" y="2401823"/>
                  </a:lnTo>
                  <a:close/>
                </a:path>
                <a:path w="8555990" h="2402204">
                  <a:moveTo>
                    <a:pt x="367283" y="2401823"/>
                  </a:moveTo>
                  <a:lnTo>
                    <a:pt x="335279" y="2401823"/>
                  </a:lnTo>
                  <a:lnTo>
                    <a:pt x="333755" y="2398776"/>
                  </a:lnTo>
                  <a:lnTo>
                    <a:pt x="335279" y="2395728"/>
                  </a:lnTo>
                  <a:lnTo>
                    <a:pt x="338327" y="2394204"/>
                  </a:lnTo>
                  <a:lnTo>
                    <a:pt x="364235" y="2394204"/>
                  </a:lnTo>
                  <a:lnTo>
                    <a:pt x="367283" y="2395728"/>
                  </a:lnTo>
                  <a:lnTo>
                    <a:pt x="367283" y="2401823"/>
                  </a:lnTo>
                  <a:close/>
                </a:path>
                <a:path w="8555990" h="2402204">
                  <a:moveTo>
                    <a:pt x="307847" y="2401823"/>
                  </a:moveTo>
                  <a:lnTo>
                    <a:pt x="277367" y="2401823"/>
                  </a:lnTo>
                  <a:lnTo>
                    <a:pt x="275843" y="2398776"/>
                  </a:lnTo>
                  <a:lnTo>
                    <a:pt x="277367" y="2395728"/>
                  </a:lnTo>
                  <a:lnTo>
                    <a:pt x="280416" y="2394204"/>
                  </a:lnTo>
                  <a:lnTo>
                    <a:pt x="304800" y="2394204"/>
                  </a:lnTo>
                  <a:lnTo>
                    <a:pt x="307847" y="2395728"/>
                  </a:lnTo>
                  <a:lnTo>
                    <a:pt x="309371" y="2398776"/>
                  </a:lnTo>
                  <a:lnTo>
                    <a:pt x="307847" y="2401823"/>
                  </a:lnTo>
                  <a:close/>
                </a:path>
                <a:path w="8555990" h="2402204">
                  <a:moveTo>
                    <a:pt x="249935" y="2401823"/>
                  </a:moveTo>
                  <a:lnTo>
                    <a:pt x="217931" y="2401823"/>
                  </a:lnTo>
                  <a:lnTo>
                    <a:pt x="217931" y="2395728"/>
                  </a:lnTo>
                  <a:lnTo>
                    <a:pt x="220979" y="2394204"/>
                  </a:lnTo>
                  <a:lnTo>
                    <a:pt x="246887" y="2394204"/>
                  </a:lnTo>
                  <a:lnTo>
                    <a:pt x="249935" y="2395728"/>
                  </a:lnTo>
                  <a:lnTo>
                    <a:pt x="251459" y="2398776"/>
                  </a:lnTo>
                  <a:lnTo>
                    <a:pt x="249935" y="2401823"/>
                  </a:lnTo>
                  <a:close/>
                </a:path>
                <a:path w="8555990" h="2402204">
                  <a:moveTo>
                    <a:pt x="190500" y="2401823"/>
                  </a:moveTo>
                  <a:lnTo>
                    <a:pt x="160020" y="2401823"/>
                  </a:lnTo>
                  <a:lnTo>
                    <a:pt x="158495" y="2398776"/>
                  </a:lnTo>
                  <a:lnTo>
                    <a:pt x="160020" y="2395728"/>
                  </a:lnTo>
                  <a:lnTo>
                    <a:pt x="163067" y="2394204"/>
                  </a:lnTo>
                  <a:lnTo>
                    <a:pt x="187451" y="2394204"/>
                  </a:lnTo>
                  <a:lnTo>
                    <a:pt x="190500" y="2395728"/>
                  </a:lnTo>
                  <a:lnTo>
                    <a:pt x="192024" y="2398776"/>
                  </a:lnTo>
                  <a:lnTo>
                    <a:pt x="190500" y="2401823"/>
                  </a:lnTo>
                  <a:close/>
                </a:path>
                <a:path w="8555990" h="2402204">
                  <a:moveTo>
                    <a:pt x="132587" y="2401823"/>
                  </a:moveTo>
                  <a:lnTo>
                    <a:pt x="102107" y="2401823"/>
                  </a:lnTo>
                  <a:lnTo>
                    <a:pt x="100583" y="2398776"/>
                  </a:lnTo>
                  <a:lnTo>
                    <a:pt x="102107" y="2395728"/>
                  </a:lnTo>
                  <a:lnTo>
                    <a:pt x="105155" y="2394204"/>
                  </a:lnTo>
                  <a:lnTo>
                    <a:pt x="129539" y="2394204"/>
                  </a:lnTo>
                  <a:lnTo>
                    <a:pt x="132587" y="2395728"/>
                  </a:lnTo>
                  <a:lnTo>
                    <a:pt x="134111" y="2398776"/>
                  </a:lnTo>
                  <a:lnTo>
                    <a:pt x="132587" y="2401823"/>
                  </a:lnTo>
                  <a:close/>
                </a:path>
                <a:path w="8555990" h="2402204">
                  <a:moveTo>
                    <a:pt x="74675" y="2401823"/>
                  </a:moveTo>
                  <a:lnTo>
                    <a:pt x="42671" y="2401823"/>
                  </a:lnTo>
                  <a:lnTo>
                    <a:pt x="42671" y="2395728"/>
                  </a:lnTo>
                  <a:lnTo>
                    <a:pt x="45719" y="2394204"/>
                  </a:lnTo>
                  <a:lnTo>
                    <a:pt x="71627" y="2394204"/>
                  </a:lnTo>
                  <a:lnTo>
                    <a:pt x="74675" y="2395728"/>
                  </a:lnTo>
                  <a:lnTo>
                    <a:pt x="76200" y="2398776"/>
                  </a:lnTo>
                  <a:lnTo>
                    <a:pt x="74675" y="2401823"/>
                  </a:lnTo>
                  <a:close/>
                </a:path>
              </a:pathLst>
            </a:custGeom>
            <a:solidFill>
              <a:srgbClr val="7979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D0CCD0CC-D7EA-55DA-DD97-AF2AD0E7C6E8}"/>
              </a:ext>
            </a:extLst>
          </p:cNvPr>
          <p:cNvSpPr txBox="1">
            <a:spLocks/>
          </p:cNvSpPr>
          <p:nvPr/>
        </p:nvSpPr>
        <p:spPr>
          <a:xfrm>
            <a:off x="3848777" y="911201"/>
            <a:ext cx="4494446" cy="405382"/>
          </a:xfrm>
          <a:prstGeom prst="rect">
            <a:avLst/>
          </a:prstGeom>
        </p:spPr>
        <p:txBody>
          <a:bodyPr vert="horz" wrap="square" lIns="0" tIns="35701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81"/>
              </a:spcBef>
              <a:buFont typeface="Arial" panose="020B0604020202020204" pitchFamily="34" charset="0"/>
              <a:buNone/>
            </a:pPr>
            <a:r>
              <a:rPr lang="tr-TR" sz="2400" b="1" spc="-5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TOBB</a:t>
            </a:r>
            <a:r>
              <a:rPr lang="tr-TR" sz="2400" b="1" spc="23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tr-TR" sz="2400" b="1" spc="-5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Ticaret</a:t>
            </a:r>
            <a:r>
              <a:rPr lang="tr-TR" sz="2400" b="1" spc="-18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tr-TR" sz="2400" b="1" spc="-5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Merkezleri</a:t>
            </a:r>
            <a:r>
              <a:rPr lang="tr-TR" sz="2400" b="1" spc="-14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tr-TR" sz="2400" b="1" spc="-5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A.Ş.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99A5DB-5996-9D89-253E-C257E0B60A32}"/>
              </a:ext>
            </a:extLst>
          </p:cNvPr>
          <p:cNvGrpSpPr/>
          <p:nvPr/>
        </p:nvGrpSpPr>
        <p:grpSpPr>
          <a:xfrm>
            <a:off x="1933249" y="1350867"/>
            <a:ext cx="5479632" cy="584775"/>
            <a:chOff x="442777" y="1618585"/>
            <a:chExt cx="5479632" cy="5847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8E5985-E88F-4518-892F-4C8248EB1DAC}"/>
                </a:ext>
              </a:extLst>
            </p:cNvPr>
            <p:cNvSpPr txBox="1"/>
            <p:nvPr/>
          </p:nvSpPr>
          <p:spPr>
            <a:xfrm>
              <a:off x="889800" y="1618585"/>
              <a:ext cx="50326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r-TR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TOBB İkiz Kuleler Dumlupınar Bulvarı No:252 C  Blok Kat: 21  (Eskişehir Yolu 9. Km.) 06530 /ANKARA</a:t>
              </a:r>
            </a:p>
          </p:txBody>
        </p:sp>
        <p:pic>
          <p:nvPicPr>
            <p:cNvPr id="18" name="Graphic 17" descr="Map with pin with solid fill">
              <a:extLst>
                <a:ext uri="{FF2B5EF4-FFF2-40B4-BE49-F238E27FC236}">
                  <a16:creationId xmlns:a16="http://schemas.microsoft.com/office/drawing/2014/main" id="{0E91256D-929E-A65D-AD3A-9296A0813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2777" y="1699820"/>
              <a:ext cx="447023" cy="44702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6A98C2-3E36-07A9-B565-2E58582D315D}"/>
              </a:ext>
            </a:extLst>
          </p:cNvPr>
          <p:cNvGrpSpPr/>
          <p:nvPr/>
        </p:nvGrpSpPr>
        <p:grpSpPr>
          <a:xfrm>
            <a:off x="1933249" y="2071615"/>
            <a:ext cx="2541645" cy="395091"/>
            <a:chOff x="442775" y="2459987"/>
            <a:chExt cx="2541645" cy="39509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8E8270-42E4-CA48-353B-87C022D26768}"/>
                </a:ext>
              </a:extLst>
            </p:cNvPr>
            <p:cNvSpPr txBox="1"/>
            <p:nvPr/>
          </p:nvSpPr>
          <p:spPr>
            <a:xfrm>
              <a:off x="837866" y="2489941"/>
              <a:ext cx="214655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2284" indent="0">
                <a:lnSpc>
                  <a:spcPct val="100000"/>
                </a:lnSpc>
                <a:spcBef>
                  <a:spcPts val="798"/>
                </a:spcBef>
                <a:buNone/>
              </a:pPr>
              <a:r>
                <a:rPr lang="tr-TR" sz="1600" u="sng" spc="-32" dirty="0">
                  <a:solidFill>
                    <a:srgbClr val="172C3D"/>
                  </a:solidFill>
                  <a:uFill>
                    <a:solidFill>
                      <a:srgbClr val="2D3457"/>
                    </a:solidFill>
                  </a:u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infottm@ttm.org.tr</a:t>
              </a:r>
            </a:p>
          </p:txBody>
        </p:sp>
        <p:pic>
          <p:nvPicPr>
            <p:cNvPr id="22" name="Graphic 21" descr="Envelope with solid fill">
              <a:extLst>
                <a:ext uri="{FF2B5EF4-FFF2-40B4-BE49-F238E27FC236}">
                  <a16:creationId xmlns:a16="http://schemas.microsoft.com/office/drawing/2014/main" id="{248294E2-BBB3-3254-F99E-12A2FA1D1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2775" y="2459987"/>
              <a:ext cx="395091" cy="39509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62F242-F429-EFC3-4C8B-FBE7A52CBB16}"/>
              </a:ext>
            </a:extLst>
          </p:cNvPr>
          <p:cNvGrpSpPr/>
          <p:nvPr/>
        </p:nvGrpSpPr>
        <p:grpSpPr>
          <a:xfrm>
            <a:off x="1933249" y="2646361"/>
            <a:ext cx="2357452" cy="395091"/>
            <a:chOff x="446374" y="3000112"/>
            <a:chExt cx="2357452" cy="395091"/>
          </a:xfrm>
        </p:grpSpPr>
        <p:pic>
          <p:nvPicPr>
            <p:cNvPr id="29" name="Graphic 28" descr="Receiver outline">
              <a:extLst>
                <a:ext uri="{FF2B5EF4-FFF2-40B4-BE49-F238E27FC236}">
                  <a16:creationId xmlns:a16="http://schemas.microsoft.com/office/drawing/2014/main" id="{FA43916F-2EE1-DD74-DD16-A0FD70CDB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6374" y="3000112"/>
              <a:ext cx="395091" cy="39509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E8CD548-E128-2301-A89F-1F589B96175E}"/>
                </a:ext>
              </a:extLst>
            </p:cNvPr>
            <p:cNvSpPr txBox="1"/>
            <p:nvPr/>
          </p:nvSpPr>
          <p:spPr>
            <a:xfrm>
              <a:off x="837866" y="3010583"/>
              <a:ext cx="19659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879"/>
                </a:spcBef>
              </a:pPr>
              <a:r>
                <a:rPr lang="tr-TR" sz="1600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+90</a:t>
              </a:r>
              <a:r>
                <a:rPr lang="tr-TR" sz="1600" spc="-32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530 </a:t>
              </a:r>
              <a:r>
                <a:rPr lang="tr-TR" sz="1600" spc="-36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257 61 84</a:t>
              </a:r>
              <a:endParaRPr lang="tr-TR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0A1D78C-1E0C-BC8D-FB2A-19035E5D37BF}"/>
              </a:ext>
            </a:extLst>
          </p:cNvPr>
          <p:cNvGrpSpPr/>
          <p:nvPr/>
        </p:nvGrpSpPr>
        <p:grpSpPr>
          <a:xfrm>
            <a:off x="1933249" y="3185512"/>
            <a:ext cx="3113015" cy="447023"/>
            <a:chOff x="416808" y="3530319"/>
            <a:chExt cx="3113015" cy="44702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0293F76-7B2A-47C4-9621-CA5CE1C0D11E}"/>
                </a:ext>
              </a:extLst>
            </p:cNvPr>
            <p:cNvSpPr txBox="1"/>
            <p:nvPr/>
          </p:nvSpPr>
          <p:spPr>
            <a:xfrm>
              <a:off x="567167" y="3550708"/>
              <a:ext cx="29626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07487" indent="0">
                <a:lnSpc>
                  <a:spcPct val="100000"/>
                </a:lnSpc>
                <a:spcBef>
                  <a:spcPts val="952"/>
                </a:spcBef>
                <a:buNone/>
              </a:pPr>
              <a:r>
                <a:rPr lang="tr-TR" sz="1600" dirty="0"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www.ttm.org.tr/basvur</a:t>
              </a:r>
              <a:endParaRPr lang="tr-TR" sz="1600" dirty="0"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35" name="Graphic 34" descr="World with solid fill">
              <a:extLst>
                <a:ext uri="{FF2B5EF4-FFF2-40B4-BE49-F238E27FC236}">
                  <a16:creationId xmlns:a16="http://schemas.microsoft.com/office/drawing/2014/main" id="{134470DB-A4E7-80E3-9CFE-29742F9EA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6808" y="3530319"/>
              <a:ext cx="447023" cy="447023"/>
            </a:xfrm>
            <a:prstGeom prst="rect">
              <a:avLst/>
            </a:prstGeom>
          </p:spPr>
        </p:pic>
      </p:grpSp>
      <p:sp>
        <p:nvSpPr>
          <p:cNvPr id="36" name="object 14">
            <a:extLst>
              <a:ext uri="{FF2B5EF4-FFF2-40B4-BE49-F238E27FC236}">
                <a16:creationId xmlns:a16="http://schemas.microsoft.com/office/drawing/2014/main" id="{1753436B-7594-2D5A-4B05-AAFF86DCBFA5}"/>
              </a:ext>
            </a:extLst>
          </p:cNvPr>
          <p:cNvSpPr txBox="1">
            <a:spLocks/>
          </p:cNvSpPr>
          <p:nvPr/>
        </p:nvSpPr>
        <p:spPr>
          <a:xfrm>
            <a:off x="4155231" y="3896892"/>
            <a:ext cx="4494446" cy="405382"/>
          </a:xfrm>
          <a:prstGeom prst="rect">
            <a:avLst/>
          </a:prstGeom>
        </p:spPr>
        <p:txBody>
          <a:bodyPr vert="horz" wrap="square" lIns="0" tIns="35701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81"/>
              </a:spcBef>
              <a:buFont typeface="Arial" panose="020B0604020202020204" pitchFamily="34" charset="0"/>
              <a:buNone/>
            </a:pPr>
            <a:r>
              <a:rPr lang="tr-TR" sz="2400" b="1" spc="-5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TOBB</a:t>
            </a:r>
            <a:r>
              <a:rPr lang="tr-TR" sz="2400" b="1" spc="23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tr-TR" sz="2400" b="1" spc="-5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Trade Center Inc.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49B69E-BFD3-DCFA-2326-AE5576966430}"/>
              </a:ext>
            </a:extLst>
          </p:cNvPr>
          <p:cNvGrpSpPr/>
          <p:nvPr/>
        </p:nvGrpSpPr>
        <p:grpSpPr>
          <a:xfrm>
            <a:off x="1933249" y="4302274"/>
            <a:ext cx="4482398" cy="447023"/>
            <a:chOff x="6836610" y="1658876"/>
            <a:chExt cx="4482398" cy="44702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8FD0774-0F9F-9B87-0F44-48BF3096F6F2}"/>
                </a:ext>
              </a:extLst>
            </p:cNvPr>
            <p:cNvSpPr txBox="1"/>
            <p:nvPr/>
          </p:nvSpPr>
          <p:spPr>
            <a:xfrm>
              <a:off x="7283633" y="1699820"/>
              <a:ext cx="403537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884"/>
                </a:spcBef>
              </a:pPr>
              <a:r>
                <a:rPr lang="it-IT" sz="1600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11417</a:t>
              </a:r>
              <a:r>
                <a:rPr lang="it-IT" sz="1600" spc="-36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it-IT" sz="1600" spc="-5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IL</a:t>
              </a:r>
              <a:r>
                <a:rPr lang="it-IT" sz="1600" spc="9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it-IT" sz="1600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19,</a:t>
              </a:r>
              <a:r>
                <a:rPr lang="it-IT" sz="1600" spc="-27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it-IT" sz="1600" spc="-5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Franklin</a:t>
              </a:r>
              <a:r>
                <a:rPr lang="it-IT" sz="1600" spc="9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it-IT" sz="1600" spc="-14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Park,</a:t>
              </a:r>
              <a:r>
                <a:rPr lang="it-IT" sz="1600" spc="-9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it-IT" sz="1600" spc="-5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IL</a:t>
              </a:r>
              <a:r>
                <a:rPr lang="it-IT" sz="1600" spc="9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it-IT" sz="1600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60131</a:t>
              </a:r>
              <a:r>
                <a:rPr lang="it-IT" sz="1600" spc="-32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it-IT" sz="1600" spc="-9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U.S.A</a:t>
              </a:r>
              <a:endParaRPr lang="it-IT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41" name="Graphic 40" descr="Map with pin with solid fill">
              <a:extLst>
                <a:ext uri="{FF2B5EF4-FFF2-40B4-BE49-F238E27FC236}">
                  <a16:creationId xmlns:a16="http://schemas.microsoft.com/office/drawing/2014/main" id="{BC85623A-AD3B-1660-0D5C-4EB9F4328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36610" y="1658876"/>
              <a:ext cx="447023" cy="44702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CCFC1D4-68C9-DB08-2F4F-AD63C1AC7567}"/>
              </a:ext>
            </a:extLst>
          </p:cNvPr>
          <p:cNvGrpSpPr/>
          <p:nvPr/>
        </p:nvGrpSpPr>
        <p:grpSpPr>
          <a:xfrm>
            <a:off x="1933249" y="4844795"/>
            <a:ext cx="2146554" cy="399891"/>
            <a:chOff x="6836609" y="2368836"/>
            <a:chExt cx="2146554" cy="399891"/>
          </a:xfrm>
        </p:grpSpPr>
        <p:pic>
          <p:nvPicPr>
            <p:cNvPr id="44" name="Graphic 43" descr="Envelope with solid fill">
              <a:extLst>
                <a:ext uri="{FF2B5EF4-FFF2-40B4-BE49-F238E27FC236}">
                  <a16:creationId xmlns:a16="http://schemas.microsoft.com/office/drawing/2014/main" id="{03D70D2F-4850-BBEF-D40C-352BB1845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36609" y="2373636"/>
              <a:ext cx="395091" cy="395091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CA1D8C0-41FA-B197-7152-5C6988293599}"/>
                </a:ext>
              </a:extLst>
            </p:cNvPr>
            <p:cNvSpPr txBox="1"/>
            <p:nvPr/>
          </p:nvSpPr>
          <p:spPr>
            <a:xfrm>
              <a:off x="7287228" y="2368836"/>
              <a:ext cx="16959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871"/>
                </a:spcBef>
              </a:pPr>
              <a:r>
                <a:rPr lang="tr-TR" sz="1600" spc="-5" dirty="0">
                  <a:solidFill>
                    <a:srgbClr val="172C3D"/>
                  </a:solidFill>
                  <a:latin typeface="Helvetica" panose="020B0604020202020204" pitchFamily="34" charset="0"/>
                  <a:cs typeface="Helvetica" panose="020B0604020202020204" pitchFamily="34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info@tobb.us</a:t>
              </a:r>
              <a:endParaRPr lang="tr-TR" sz="1600" dirty="0">
                <a:solidFill>
                  <a:srgbClr val="172C3D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B426076-06B5-DB4F-0DA1-A9EAF0B205B3}"/>
              </a:ext>
            </a:extLst>
          </p:cNvPr>
          <p:cNvGrpSpPr/>
          <p:nvPr/>
        </p:nvGrpSpPr>
        <p:grpSpPr>
          <a:xfrm>
            <a:off x="1933249" y="5395358"/>
            <a:ext cx="2280017" cy="405599"/>
            <a:chOff x="6832474" y="2921580"/>
            <a:chExt cx="2280017" cy="40559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98FDA58-F036-91F5-3BBB-0FB531546E2C}"/>
                </a:ext>
              </a:extLst>
            </p:cNvPr>
            <p:cNvSpPr txBox="1"/>
            <p:nvPr/>
          </p:nvSpPr>
          <p:spPr>
            <a:xfrm>
              <a:off x="7146531" y="2921580"/>
              <a:ext cx="19659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879"/>
                </a:spcBef>
              </a:pPr>
              <a:r>
                <a:rPr lang="tr-TR" sz="1600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+1</a:t>
              </a:r>
              <a:r>
                <a:rPr lang="tr-TR" sz="1600" spc="-32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tr-TR" sz="1600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(630)</a:t>
              </a:r>
              <a:r>
                <a:rPr lang="tr-TR" sz="1600" spc="-36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686</a:t>
              </a:r>
              <a:r>
                <a:rPr lang="tr-TR" sz="1600" dirty="0">
                  <a:solidFill>
                    <a:srgbClr val="18181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-6750</a:t>
              </a:r>
              <a:endParaRPr lang="tr-TR"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58" name="Graphic 57" descr="Receiver outline">
              <a:extLst>
                <a:ext uri="{FF2B5EF4-FFF2-40B4-BE49-F238E27FC236}">
                  <a16:creationId xmlns:a16="http://schemas.microsoft.com/office/drawing/2014/main" id="{A1C065AD-812F-20AB-A85C-E34D4E29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32474" y="2932088"/>
              <a:ext cx="395091" cy="395091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DD81983-6ABE-9068-2E85-9B942F9A6269}"/>
              </a:ext>
            </a:extLst>
          </p:cNvPr>
          <p:cNvGrpSpPr/>
          <p:nvPr/>
        </p:nvGrpSpPr>
        <p:grpSpPr>
          <a:xfrm>
            <a:off x="1933249" y="5945921"/>
            <a:ext cx="1819567" cy="447023"/>
            <a:chOff x="6806507" y="3496473"/>
            <a:chExt cx="1819567" cy="447023"/>
          </a:xfrm>
        </p:grpSpPr>
        <p:sp>
          <p:nvSpPr>
            <p:cNvPr id="60" name="object 20">
              <a:extLst>
                <a:ext uri="{FF2B5EF4-FFF2-40B4-BE49-F238E27FC236}">
                  <a16:creationId xmlns:a16="http://schemas.microsoft.com/office/drawing/2014/main" id="{4D818642-5E94-0D8D-5C04-B08DDED7E853}"/>
                </a:ext>
              </a:extLst>
            </p:cNvPr>
            <p:cNvSpPr txBox="1"/>
            <p:nvPr/>
          </p:nvSpPr>
          <p:spPr>
            <a:xfrm>
              <a:off x="7227565" y="3550708"/>
              <a:ext cx="1398509" cy="282271"/>
            </a:xfrm>
            <a:prstGeom prst="rect">
              <a:avLst/>
            </a:prstGeom>
          </p:spPr>
          <p:txBody>
            <a:bodyPr vert="horz" wrap="square" lIns="0" tIns="35701" rIns="0" bIns="0" rtlCol="0">
              <a:spAutoFit/>
            </a:bodyPr>
            <a:lstStyle/>
            <a:p>
              <a:pPr algn="ctr">
                <a:spcBef>
                  <a:spcPts val="879"/>
                </a:spcBef>
              </a:pPr>
              <a:r>
                <a:rPr sz="1600" dirty="0">
                  <a:latin typeface="Helvetica" panose="020B0604020202020204" pitchFamily="34" charset="0"/>
                  <a:cs typeface="Helvetica" panose="020B0604020202020204" pitchFamily="34" charset="0"/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www.tobb.us</a:t>
              </a:r>
              <a:endParaRPr sz="16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61" name="Graphic 60" descr="World with solid fill">
              <a:extLst>
                <a:ext uri="{FF2B5EF4-FFF2-40B4-BE49-F238E27FC236}">
                  <a16:creationId xmlns:a16="http://schemas.microsoft.com/office/drawing/2014/main" id="{51B122FE-91A0-9EB9-8722-DD91FD316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06507" y="3496473"/>
              <a:ext cx="447023" cy="447023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E5C80079-5731-2A17-D050-8FE3DBFBA07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500612" y="883564"/>
            <a:ext cx="5190776" cy="528797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6000"/>
              </a:srgbClr>
            </a:outerShdw>
          </a:effectLst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0979BD28-F2B6-EA8D-24C2-94A73C3884FA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3" name="object 16">
              <a:extLst>
                <a:ext uri="{FF2B5EF4-FFF2-40B4-BE49-F238E27FC236}">
                  <a16:creationId xmlns:a16="http://schemas.microsoft.com/office/drawing/2014/main" id="{0039B74D-D1EE-EEF1-5CFE-786F1AF3EA10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14" name="Picture 9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123D16E9-3B2B-D4C8-1A79-1EA1FCA43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20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51DB08CC-F908-CAC9-5CE0-241331783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9672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6604E-0EA3-D98E-4091-1429CC385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cellphone with a screen showing a screen&#10;&#10;Description automatically generated">
            <a:extLst>
              <a:ext uri="{FF2B5EF4-FFF2-40B4-BE49-F238E27FC236}">
                <a16:creationId xmlns:a16="http://schemas.microsoft.com/office/drawing/2014/main" id="{902AD320-F1F1-7C8B-9455-B9F63FAB9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482" r="44966" b="22225"/>
          <a:stretch/>
        </p:blipFill>
        <p:spPr>
          <a:xfrm>
            <a:off x="1217047" y="3258479"/>
            <a:ext cx="1952017" cy="1925751"/>
          </a:xfrm>
          <a:prstGeom prst="rect">
            <a:avLst/>
          </a:prstGeom>
        </p:spPr>
      </p:pic>
      <p:pic>
        <p:nvPicPr>
          <p:cNvPr id="47" name="Picture 4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4046A1C-05DA-CC96-2261-1AE4410C1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26" y="1281882"/>
            <a:ext cx="1721209" cy="1721209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27EAE16E-535D-AF48-8712-DDD9637CEF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638" y="129254"/>
            <a:ext cx="6086815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Sosyal Medyada Biz: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39B66C18-0C26-FB58-9C4F-5A22EDB122CF}"/>
              </a:ext>
            </a:extLst>
          </p:cNvPr>
          <p:cNvSpPr/>
          <p:nvPr/>
        </p:nvSpPr>
        <p:spPr>
          <a:xfrm>
            <a:off x="391885" y="719791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F03A2A89-1FFF-999B-1046-A5E6B5C2B3CF}"/>
              </a:ext>
            </a:extLst>
          </p:cNvPr>
          <p:cNvSpPr txBox="1">
            <a:spLocks/>
          </p:cNvSpPr>
          <p:nvPr/>
        </p:nvSpPr>
        <p:spPr>
          <a:xfrm>
            <a:off x="4372761" y="2883616"/>
            <a:ext cx="2961637" cy="251493"/>
          </a:xfrm>
          <a:prstGeom prst="rect">
            <a:avLst/>
          </a:prstGeom>
        </p:spPr>
        <p:txBody>
          <a:bodyPr vert="horz" wrap="square" lIns="0" tIns="35701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81"/>
              </a:spcBef>
              <a:buFont typeface="Arial" panose="020B0604020202020204" pitchFamily="34" charset="0"/>
              <a:buNone/>
            </a:pPr>
            <a:r>
              <a:rPr lang="tr-TR" sz="1400" spc="-5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TOBB</a:t>
            </a:r>
            <a:r>
              <a:rPr lang="tr-TR" sz="1400" spc="23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tr-TR" sz="1400" spc="-5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Ticaret</a:t>
            </a:r>
            <a:r>
              <a:rPr lang="tr-TR" sz="1400" spc="-18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tr-TR" sz="1400" spc="-5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Merkezleri</a:t>
            </a:r>
            <a:r>
              <a:rPr lang="tr-TR" sz="1400" spc="-14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tr-TR" sz="1400" spc="-5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A.Ş.</a:t>
            </a:r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B4519E2-8718-78AD-57ED-9AD5A3246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25" y="1227484"/>
            <a:ext cx="1678120" cy="1678120"/>
          </a:xfrm>
          <a:prstGeom prst="rect">
            <a:avLst/>
          </a:prstGeom>
        </p:spPr>
      </p:pic>
      <p:pic>
        <p:nvPicPr>
          <p:cNvPr id="3" name="Picture 2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597F084-C599-847E-1E3E-471B5724E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84" y="1684842"/>
            <a:ext cx="457072" cy="457072"/>
          </a:xfrm>
          <a:prstGeom prst="rect">
            <a:avLst/>
          </a:prstGeom>
        </p:spPr>
      </p:pic>
      <p:pic>
        <p:nvPicPr>
          <p:cNvPr id="14" name="Picture 1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73F0544-0019-2466-5D44-C98333EA22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49" y="3217460"/>
            <a:ext cx="1752096" cy="1752096"/>
          </a:xfrm>
          <a:prstGeom prst="rect">
            <a:avLst/>
          </a:prstGeom>
        </p:spPr>
      </p:pic>
      <p:pic>
        <p:nvPicPr>
          <p:cNvPr id="20" name="Picture 19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9CB21A40-CB77-F203-4CBD-0C7979364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01" y="3913681"/>
            <a:ext cx="457072" cy="457072"/>
          </a:xfrm>
          <a:prstGeom prst="rect">
            <a:avLst/>
          </a:prstGeom>
        </p:spPr>
      </p:pic>
      <p:sp>
        <p:nvSpPr>
          <p:cNvPr id="24" name="object 14">
            <a:extLst>
              <a:ext uri="{FF2B5EF4-FFF2-40B4-BE49-F238E27FC236}">
                <a16:creationId xmlns:a16="http://schemas.microsoft.com/office/drawing/2014/main" id="{741A28F9-6DBE-90CC-E9BB-1A204E745E66}"/>
              </a:ext>
            </a:extLst>
          </p:cNvPr>
          <p:cNvSpPr txBox="1">
            <a:spLocks/>
          </p:cNvSpPr>
          <p:nvPr/>
        </p:nvSpPr>
        <p:spPr>
          <a:xfrm>
            <a:off x="4516378" y="4891718"/>
            <a:ext cx="2961637" cy="251493"/>
          </a:xfrm>
          <a:prstGeom prst="rect">
            <a:avLst/>
          </a:prstGeom>
        </p:spPr>
        <p:txBody>
          <a:bodyPr vert="horz" wrap="square" lIns="0" tIns="35701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81"/>
              </a:spcBef>
              <a:buFont typeface="Arial" panose="020B0604020202020204" pitchFamily="34" charset="0"/>
              <a:buNone/>
            </a:pPr>
            <a:r>
              <a:rPr lang="tr-TR" sz="1400" spc="-5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TOBB</a:t>
            </a:r>
            <a:r>
              <a:rPr lang="tr-TR" sz="1400" spc="23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tr-TR" sz="1400" spc="-5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Trade Center Inc.</a:t>
            </a:r>
          </a:p>
        </p:txBody>
      </p:sp>
      <p:pic>
        <p:nvPicPr>
          <p:cNvPr id="33" name="Picture 32" descr="A red and white play button&#10;&#10;Description automatically generated">
            <a:extLst>
              <a:ext uri="{FF2B5EF4-FFF2-40B4-BE49-F238E27FC236}">
                <a16:creationId xmlns:a16="http://schemas.microsoft.com/office/drawing/2014/main" id="{5A52F6B5-13F0-0ED2-611F-4CFA1330E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6" y="1697123"/>
            <a:ext cx="596541" cy="596541"/>
          </a:xfrm>
          <a:prstGeom prst="rect">
            <a:avLst/>
          </a:prstGeom>
        </p:spPr>
      </p:pic>
      <p:pic>
        <p:nvPicPr>
          <p:cNvPr id="50" name="Picture 49" descr="A logo of a camera&#10;&#10;Description automatically generated">
            <a:extLst>
              <a:ext uri="{FF2B5EF4-FFF2-40B4-BE49-F238E27FC236}">
                <a16:creationId xmlns:a16="http://schemas.microsoft.com/office/drawing/2014/main" id="{54FA0F63-1711-2305-BFC9-C0C1A37C14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05" y="1592484"/>
            <a:ext cx="505016" cy="505016"/>
          </a:xfrm>
          <a:prstGeom prst="rect">
            <a:avLst/>
          </a:prstGeom>
        </p:spPr>
      </p:pic>
      <p:sp>
        <p:nvSpPr>
          <p:cNvPr id="51" name="object 14">
            <a:extLst>
              <a:ext uri="{FF2B5EF4-FFF2-40B4-BE49-F238E27FC236}">
                <a16:creationId xmlns:a16="http://schemas.microsoft.com/office/drawing/2014/main" id="{884B351F-2624-E730-D995-4C6E6C071CBF}"/>
              </a:ext>
            </a:extLst>
          </p:cNvPr>
          <p:cNvSpPr txBox="1">
            <a:spLocks/>
          </p:cNvSpPr>
          <p:nvPr/>
        </p:nvSpPr>
        <p:spPr>
          <a:xfrm>
            <a:off x="8105506" y="2779857"/>
            <a:ext cx="2961637" cy="251493"/>
          </a:xfrm>
          <a:prstGeom prst="rect">
            <a:avLst/>
          </a:prstGeom>
        </p:spPr>
        <p:txBody>
          <a:bodyPr vert="horz" wrap="square" lIns="0" tIns="35701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81"/>
              </a:spcBef>
              <a:buFont typeface="Arial" panose="020B0604020202020204" pitchFamily="34" charset="0"/>
              <a:buNone/>
            </a:pPr>
            <a:r>
              <a:rPr lang="tr-TR" sz="1400" spc="-5" dirty="0">
                <a:solidFill>
                  <a:srgbClr val="172C3D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@tobbtradecenter_chicago</a:t>
            </a:r>
          </a:p>
        </p:txBody>
      </p:sp>
      <p:pic>
        <p:nvPicPr>
          <p:cNvPr id="55" name="Picture 5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DCC7FBE-3FFF-934D-9F2F-2CFB8D4D0C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97" y="1142066"/>
            <a:ext cx="1706654" cy="17066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5FF07EE-2B10-F4F4-EE2E-B288F2245C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500612" y="883564"/>
            <a:ext cx="5190776" cy="5287977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6000"/>
              </a:srgbClr>
            </a:outerShdw>
          </a:effectLst>
        </p:spPr>
      </p:pic>
      <p:grpSp>
        <p:nvGrpSpPr>
          <p:cNvPr id="4" name="Group 7">
            <a:extLst>
              <a:ext uri="{FF2B5EF4-FFF2-40B4-BE49-F238E27FC236}">
                <a16:creationId xmlns:a16="http://schemas.microsoft.com/office/drawing/2014/main" id="{0BDE7C17-2265-1BA1-F40A-201B3EF16B6F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5" name="object 16">
              <a:extLst>
                <a:ext uri="{FF2B5EF4-FFF2-40B4-BE49-F238E27FC236}">
                  <a16:creationId xmlns:a16="http://schemas.microsoft.com/office/drawing/2014/main" id="{A22164AB-876F-7488-8F43-3642320E1578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8" name="Picture 9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62E4B5FD-97F0-5262-78C0-D5C31F6D7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9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6489370F-AEDE-2D03-3AC4-083501F7D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  <p:sp>
        <p:nvSpPr>
          <p:cNvPr id="12" name="object 14">
            <a:extLst>
              <a:ext uri="{FF2B5EF4-FFF2-40B4-BE49-F238E27FC236}">
                <a16:creationId xmlns:a16="http://schemas.microsoft.com/office/drawing/2014/main" id="{5E599F27-2593-9410-8A01-494FE7E53B0A}"/>
              </a:ext>
            </a:extLst>
          </p:cNvPr>
          <p:cNvSpPr txBox="1">
            <a:spLocks/>
          </p:cNvSpPr>
          <p:nvPr/>
        </p:nvSpPr>
        <p:spPr>
          <a:xfrm>
            <a:off x="8082786" y="4903795"/>
            <a:ext cx="2961637" cy="251493"/>
          </a:xfrm>
          <a:prstGeom prst="rect">
            <a:avLst/>
          </a:prstGeom>
        </p:spPr>
        <p:txBody>
          <a:bodyPr vert="horz" wrap="square" lIns="0" tIns="35701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81"/>
              </a:spcBef>
              <a:buFont typeface="Arial" panose="020B0604020202020204" pitchFamily="34" charset="0"/>
              <a:buNone/>
            </a:pPr>
            <a:r>
              <a:rPr lang="tr-TR" sz="1400" b="1" spc="-5" dirty="0">
                <a:solidFill>
                  <a:srgbClr val="FF0000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rPr>
              <a:t>TOPLANTI TALEBİ OLUŞTUR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AB640679-8831-B067-EA52-CD00D78D6AA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9721" t="17150" r="28453" b="10619"/>
          <a:stretch>
            <a:fillRect/>
          </a:stretch>
        </p:blipFill>
        <p:spPr>
          <a:xfrm>
            <a:off x="8816289" y="3312565"/>
            <a:ext cx="1568341" cy="156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3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object 6">
            <a:extLst>
              <a:ext uri="{FF2B5EF4-FFF2-40B4-BE49-F238E27FC236}">
                <a16:creationId xmlns:a16="http://schemas.microsoft.com/office/drawing/2014/main" id="{678D94C3-58CD-D446-F2DD-8EA16BFD58C9}"/>
              </a:ext>
            </a:extLst>
          </p:cNvPr>
          <p:cNvSpPr txBox="1"/>
          <p:nvPr/>
        </p:nvSpPr>
        <p:spPr>
          <a:xfrm>
            <a:off x="389437" y="1194067"/>
            <a:ext cx="5589136" cy="47589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R="143510">
              <a:lnSpc>
                <a:spcPct val="90000"/>
              </a:lnSpc>
              <a:spcBef>
                <a:spcPts val="49"/>
              </a:spcBef>
              <a:tabLst>
                <a:tab pos="194926" algn="l"/>
                <a:tab pos="195225" algn="l"/>
              </a:tabLst>
            </a:pPr>
            <a:r>
              <a:rPr lang="tr-TR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TTM A.Ş. tarafından pilot proje olarak, Türk marka ve sektör bilincinin ABD’de gelişmesi ve sürdürülebilir ihracata katkı sağlaması amacı ile kurulmuştur. </a:t>
            </a:r>
            <a:endParaRPr lang="tr-TR" sz="2000" spc="7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  <a:p>
            <a:pPr marR="143510">
              <a:lnSpc>
                <a:spcPct val="90000"/>
              </a:lnSpc>
              <a:spcBef>
                <a:spcPts val="49"/>
              </a:spcBef>
              <a:tabLst>
                <a:tab pos="194926" algn="l"/>
                <a:tab pos="195225" algn="l"/>
              </a:tabLst>
            </a:pPr>
            <a:endParaRPr lang="tr-TR" sz="2000" spc="7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  <a:tabLst>
                <a:tab pos="195225" algn="l"/>
              </a:tabLst>
            </a:pPr>
            <a:r>
              <a:rPr lang="tr-TR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ABD’ye ihracat hedefleyen ülkemiz firmalarına ticari çözüm ortağı olarak faaliyet gerçekleştirmektedir.</a:t>
            </a:r>
            <a:endParaRPr lang="tr-TR" sz="2000" spc="7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  <a:tabLst>
                <a:tab pos="195225" algn="l"/>
              </a:tabLst>
            </a:pPr>
            <a:endParaRPr lang="tr-TR" sz="2000" spc="7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  <a:tabLst>
                <a:tab pos="195225" algn="l"/>
              </a:tabLst>
            </a:pPr>
            <a:r>
              <a:rPr lang="tr-TR" sz="2000" b="1" u="sng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Türk firmalarının ihtiyacına göre;</a:t>
            </a:r>
          </a:p>
          <a:p>
            <a:pPr>
              <a:lnSpc>
                <a:spcPct val="90000"/>
              </a:lnSpc>
              <a:tabLst>
                <a:tab pos="195225" algn="l"/>
              </a:tabLst>
            </a:pPr>
            <a:endParaRPr lang="tr-TR" sz="2000" b="1" u="sng" spc="7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  <a:tabLst>
                <a:tab pos="195225" algn="l"/>
              </a:tabLst>
            </a:pPr>
            <a:r>
              <a:rPr lang="tr-TR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Pazara giriş raporları, </a:t>
            </a:r>
            <a:endParaRPr lang="tr-TR" sz="2000" spc="7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  <a:tabLst>
                <a:tab pos="195225" algn="l"/>
              </a:tabLst>
            </a:pPr>
            <a:r>
              <a:rPr lang="tr-TR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Potansiyel müşteri eşleştirmeleri, </a:t>
            </a:r>
            <a:endParaRPr lang="tr-TR" sz="2000" spc="7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  <a:tabLst>
                <a:tab pos="195225" algn="l"/>
              </a:tabLst>
            </a:pPr>
            <a:r>
              <a:rPr lang="tr-TR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Pazara giriş ve pazarlama eğitimleri,</a:t>
            </a:r>
            <a:endParaRPr lang="tr-TR" sz="2000" spc="7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  <a:tabLst>
                <a:tab pos="195225" algn="l"/>
              </a:tabLst>
            </a:pPr>
            <a:r>
              <a:rPr lang="tr-TR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Satış stratejisi oluşturma,</a:t>
            </a:r>
            <a:endParaRPr lang="tr-TR" sz="2000" spc="7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  <a:tabLst>
                <a:tab pos="195225" algn="l"/>
              </a:tabLst>
            </a:pPr>
            <a:r>
              <a:rPr lang="tr-TR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Fiyat analizi, </a:t>
            </a:r>
            <a:endParaRPr lang="tr-TR" sz="2000" spc="7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  <a:tabLst>
                <a:tab pos="195225" algn="l"/>
              </a:tabLst>
            </a:pPr>
            <a:r>
              <a:rPr lang="tr-TR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Depolama,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  <a:tabLst>
                <a:tab pos="195225" algn="l"/>
              </a:tabLst>
            </a:pPr>
            <a:r>
              <a:rPr lang="tr-TR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Kapıdan kapıya lojistik </a:t>
            </a:r>
            <a:endParaRPr lang="tr-TR" sz="2000" spc="7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  <a:tabLst>
                <a:tab pos="195225" algn="l"/>
              </a:tabLst>
            </a:pPr>
            <a:endParaRPr lang="tr-TR" sz="2000" spc="7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90000"/>
              </a:lnSpc>
              <a:tabLst>
                <a:tab pos="195225" algn="l"/>
              </a:tabLst>
            </a:pPr>
            <a:r>
              <a:rPr lang="tr-TR" sz="2000" spc="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hizmetleri sağlamaktadır. </a:t>
            </a:r>
            <a:endParaRPr lang="tr-TR" sz="2000" spc="7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</a:endParaRPr>
          </a:p>
          <a:p>
            <a:pPr marR="1905" indent="-228600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tabLst>
                <a:tab pos="195225" algn="l"/>
              </a:tabLst>
            </a:pPr>
            <a:endParaRPr lang="tr-TR" sz="2000" spc="5" dirty="0">
              <a:solidFill>
                <a:schemeClr val="accent1">
                  <a:lumMod val="5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20" name="Picture 19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8D9D1951-DFFA-A3A6-E33E-E0915AA820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6"/>
          <a:stretch/>
        </p:blipFill>
        <p:spPr>
          <a:xfrm>
            <a:off x="6200060" y="947057"/>
            <a:ext cx="5465745" cy="472802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28" name="object 9">
            <a:extLst>
              <a:ext uri="{FF2B5EF4-FFF2-40B4-BE49-F238E27FC236}">
                <a16:creationId xmlns:a16="http://schemas.microsoft.com/office/drawing/2014/main" id="{9AB78636-497D-FAFD-465B-4353768898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6086815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en-US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Inc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.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C143821A-7962-3B1D-44CD-03BC0934BE56}"/>
              </a:ext>
            </a:extLst>
          </p:cNvPr>
          <p:cNvSpPr/>
          <p:nvPr/>
        </p:nvSpPr>
        <p:spPr>
          <a:xfrm>
            <a:off x="391886" y="948817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B54273B-CA64-6C7E-4507-6CC2217CF47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8095AD7-861D-B509-B646-C3852BE9E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441595" y="994787"/>
            <a:ext cx="4726815" cy="48153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98FC51-0F6D-989B-D2C6-37D4B3E28938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7" name="object 16">
              <a:extLst>
                <a:ext uri="{FF2B5EF4-FFF2-40B4-BE49-F238E27FC236}">
                  <a16:creationId xmlns:a16="http://schemas.microsoft.com/office/drawing/2014/main" id="{E35F4AA1-0B5B-9B90-A1B0-47712ACDCCF1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8" name="Picture 7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2F64F65D-658F-9ED2-2BC5-2907A621C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9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AC443F91-50FE-5AEA-09FC-04803E420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2868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6E3CED1-EE62-DA21-B07F-8727B7BC61B2}"/>
              </a:ext>
            </a:extLst>
          </p:cNvPr>
          <p:cNvSpPr txBox="1"/>
          <p:nvPr/>
        </p:nvSpPr>
        <p:spPr>
          <a:xfrm>
            <a:off x="371026" y="1322605"/>
            <a:ext cx="5170715" cy="46340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marR="400685" indent="-285750">
              <a:lnSpc>
                <a:spcPct val="200000"/>
              </a:lnSpc>
              <a:spcBef>
                <a:spcPts val="95"/>
              </a:spcBef>
              <a:buFont typeface="Arial" panose="020B0604020202020204" pitchFamily="34" charset="0"/>
              <a:buChar char="•"/>
              <a:tabLst>
                <a:tab pos="237813" algn="l"/>
                <a:tab pos="238389" algn="l"/>
              </a:tabLst>
            </a:pPr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Chicago’nun bulunduğu Illinois eyaleti, ülkede imalat sanayinin merkezi konumundadır.</a:t>
            </a:r>
            <a:endParaRPr lang="tr-TR" sz="1400" dirty="0">
              <a:latin typeface="Helvetica" panose="020B0604020202020204" pitchFamily="34" charset="0"/>
              <a:ea typeface="calibri light"/>
              <a:cs typeface="Helvetica" panose="020B0604020202020204" pitchFamily="34" charset="0"/>
            </a:endParaRPr>
          </a:p>
          <a:p>
            <a:pPr marL="285750" marR="313690" indent="-285750">
              <a:lnSpc>
                <a:spcPct val="20000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37813" algn="l"/>
                <a:tab pos="238389" algn="l"/>
              </a:tabLst>
            </a:pPr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Dünyanın üçüncü en yoğun hava kargo taşımacılığının yapıldığı  </a:t>
            </a:r>
            <a:r>
              <a:rPr lang="tr-TR" sz="1400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O’Hare</a:t>
            </a:r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Havalimanı Chicago’da bulunmaktadır.</a:t>
            </a:r>
          </a:p>
          <a:p>
            <a:pPr marL="285750" marR="66040" indent="-285750">
              <a:lnSpc>
                <a:spcPct val="200000"/>
              </a:lnSpc>
              <a:spcBef>
                <a:spcPts val="485"/>
              </a:spcBef>
              <a:buFont typeface="Arial" panose="020B0604020202020204" pitchFamily="34" charset="0"/>
              <a:buChar char="•"/>
              <a:tabLst>
                <a:tab pos="237813" algn="l"/>
                <a:tab pos="238389" algn="l"/>
              </a:tabLst>
            </a:pPr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Stratejik konumundan dolayı birçok şirketin genel merkezine ev  sahipliği yapan Chicago, dünyanın 5. en büyük metropol GSYİH’sine  sahiptir.</a:t>
            </a:r>
          </a:p>
          <a:p>
            <a:pPr marL="285750" marR="4445" indent="-285750">
              <a:lnSpc>
                <a:spcPct val="200000"/>
              </a:lnSpc>
              <a:spcBef>
                <a:spcPts val="481"/>
              </a:spcBef>
              <a:buFont typeface="Arial" panose="020B0604020202020204" pitchFamily="34" charset="0"/>
              <a:buChar char="•"/>
              <a:tabLst>
                <a:tab pos="237813" algn="l"/>
                <a:tab pos="238389" algn="l"/>
              </a:tabLst>
            </a:pPr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2023 yılı verilerine göre hazırlanan </a:t>
            </a:r>
            <a:r>
              <a:rPr lang="tr-TR" sz="1400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Fortune</a:t>
            </a:r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listesinde 37 firmaya ait  yönetim merkezi ve 300'den fazla </a:t>
            </a:r>
            <a:r>
              <a:rPr lang="tr-TR" sz="1400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Fortune</a:t>
            </a:r>
            <a:r>
              <a:rPr lang="tr-TR" sz="14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firmasının depo / dağıtım  merkezi Chicago’da bulunmaktır.</a:t>
            </a:r>
          </a:p>
          <a:p>
            <a:pPr marL="8890">
              <a:lnSpc>
                <a:spcPct val="200000"/>
              </a:lnSpc>
              <a:spcBef>
                <a:spcPts val="490"/>
              </a:spcBef>
              <a:tabLst>
                <a:tab pos="237813" algn="l"/>
                <a:tab pos="238389" algn="l"/>
              </a:tabLst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 light"/>
              <a:cs typeface="Helvetica" panose="020B0604020202020204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182800C3-95A6-0AAB-941D-86ED3811A8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8409" y="1571514"/>
            <a:ext cx="6062565" cy="4075391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F1BC4860-7E4C-BC42-1796-2653BBF914C2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3A92F3E0-3555-4A16-4702-9CB9A456B2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6086815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Neden Chicago?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2B4A7E01-DE22-DD99-1082-E29E5B06DD1C}"/>
              </a:ext>
            </a:extLst>
          </p:cNvPr>
          <p:cNvSpPr/>
          <p:nvPr/>
        </p:nvSpPr>
        <p:spPr>
          <a:xfrm>
            <a:off x="391886" y="948817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E44FB6-1428-E919-4327-D002A6A50697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5" name="object 16">
              <a:extLst>
                <a:ext uri="{FF2B5EF4-FFF2-40B4-BE49-F238E27FC236}">
                  <a16:creationId xmlns:a16="http://schemas.microsoft.com/office/drawing/2014/main" id="{9C4198F1-1960-27EA-3B87-F40F70FF532F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6" name="Picture 5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6E03C24B-184D-D9E6-928B-90E0D1617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10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7C425B2B-FBEA-71EC-4002-CAD0E7365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9316B80C-6BE5-C778-6A67-D1199DBDF4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441595" y="994787"/>
            <a:ext cx="4726815" cy="48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7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689185-FA13-587C-28DB-B040A389FE24}"/>
              </a:ext>
            </a:extLst>
          </p:cNvPr>
          <p:cNvSpPr txBox="1"/>
          <p:nvPr/>
        </p:nvSpPr>
        <p:spPr>
          <a:xfrm>
            <a:off x="306624" y="1610440"/>
            <a:ext cx="5704114" cy="5022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1047"/>
              </a:spcBef>
              <a:tabLst>
                <a:tab pos="374857" algn="l"/>
                <a:tab pos="375433" algn="l"/>
              </a:tabLst>
            </a:pPr>
            <a:endParaRPr lang="tr-TR" sz="1300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 light"/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1047"/>
              </a:spcBef>
              <a:buFont typeface="Arial"/>
              <a:buChar char="•"/>
              <a:tabLst>
                <a:tab pos="374857" algn="l"/>
                <a:tab pos="375433" algn="l"/>
              </a:tabLst>
            </a:pP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ABD'de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 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ticaret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 </a:t>
            </a: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tecrübesi</a:t>
            </a:r>
            <a:r>
              <a:rPr lang="tr-TR" sz="1300" spc="-5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ne</a:t>
            </a:r>
            <a:r>
              <a:rPr lang="en-US" sz="1300" spc="-5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tr-TR" sz="1300" spc="-5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sahip</a:t>
            </a:r>
            <a:r>
              <a:rPr lang="en-US" sz="1300" spc="-5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,</a:t>
            </a:r>
            <a:r>
              <a:rPr lang="en-US" sz="1300" spc="27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ABD’de</a:t>
            </a:r>
            <a:r>
              <a:rPr lang="en-US" sz="1300" spc="-9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yerleşik</a:t>
            </a:r>
            <a:r>
              <a:rPr lang="en-US" sz="1300" spc="-5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 </a:t>
            </a:r>
            <a:r>
              <a:rPr lang="en-US" sz="1300" spc="18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deneyimli</a:t>
            </a:r>
            <a:r>
              <a:rPr lang="en-US" sz="1300" spc="18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 </a:t>
            </a: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Türk</a:t>
            </a:r>
            <a:r>
              <a:rPr lang="en-US" sz="1300" spc="18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yönetim</a:t>
            </a:r>
            <a:r>
              <a:rPr lang="en-US" sz="1300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ekibi</a:t>
            </a:r>
            <a:r>
              <a:rPr lang="tr-TR" sz="13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,</a:t>
            </a:r>
            <a:endParaRPr lang="en-US" sz="1300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 light"/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957"/>
              </a:spcBef>
              <a:buFont typeface="Arial"/>
              <a:buChar char="•"/>
              <a:tabLst>
                <a:tab pos="374857" algn="l"/>
                <a:tab pos="375433" algn="l"/>
              </a:tabLst>
            </a:pP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Ticaret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Bakanlığı</a:t>
            </a:r>
            <a:r>
              <a:rPr lang="en-US" sz="1300" spc="9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deste</a:t>
            </a:r>
            <a:r>
              <a:rPr lang="tr-TR" sz="1300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kleri</a:t>
            </a:r>
            <a:r>
              <a:rPr lang="en-US" sz="1300" spc="-23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sayesinde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spc="-9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rayicin</a:t>
            </a:r>
            <a:r>
              <a:rPr lang="en-US" sz="1300" spc="9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altında</a:t>
            </a:r>
            <a:r>
              <a:rPr lang="en-US" sz="1300" spc="18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tr-TR" sz="1300" spc="18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hizmet </a:t>
            </a:r>
            <a:r>
              <a:rPr lang="en-US" sz="1300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bedelleri</a:t>
            </a:r>
            <a:r>
              <a:rPr lang="en-US" sz="1300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,</a:t>
            </a:r>
          </a:p>
          <a:p>
            <a:pPr marL="285750" indent="-285750">
              <a:lnSpc>
                <a:spcPct val="150000"/>
              </a:lnSpc>
              <a:spcBef>
                <a:spcPts val="957"/>
              </a:spcBef>
              <a:buFont typeface="Arial"/>
              <a:buChar char="•"/>
              <a:tabLst>
                <a:tab pos="374857" algn="l"/>
                <a:tab pos="375433" algn="l"/>
              </a:tabLst>
            </a:pP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Operasyonel</a:t>
            </a:r>
            <a:r>
              <a:rPr lang="en-US" sz="1300" spc="-18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hizmetlerde</a:t>
            </a:r>
            <a:r>
              <a:rPr lang="en-US" sz="1300" spc="5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ölçek</a:t>
            </a:r>
            <a:r>
              <a:rPr lang="en-US" sz="1300" spc="18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ekonomisinin</a:t>
            </a:r>
            <a:r>
              <a:rPr lang="en-US" sz="1300" spc="36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kullanılması</a:t>
            </a:r>
            <a:r>
              <a:rPr lang="en-US" sz="1300" spc="-5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,</a:t>
            </a:r>
            <a:endParaRPr lang="en-US" sz="1300" spc="-109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 light"/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961"/>
              </a:spcBef>
              <a:buFont typeface="Arial"/>
              <a:buChar char="•"/>
              <a:tabLst>
                <a:tab pos="374857" algn="l"/>
                <a:tab pos="375433" algn="l"/>
              </a:tabLst>
            </a:pP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Stratejik</a:t>
            </a:r>
            <a:r>
              <a:rPr lang="en-US" sz="1300" spc="-23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konum</a:t>
            </a:r>
            <a:r>
              <a:rPr lang="en-US" sz="1300" spc="-5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,</a:t>
            </a:r>
            <a:endParaRPr lang="en-US" sz="1300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 light"/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961"/>
              </a:spcBef>
              <a:buFont typeface="Arial"/>
              <a:buChar char="•"/>
              <a:tabLst>
                <a:tab pos="374857" algn="l"/>
                <a:tab pos="375433" algn="l"/>
              </a:tabLst>
            </a:pP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Lojistik</a:t>
            </a:r>
            <a:r>
              <a:rPr lang="en-US" sz="1300" spc="36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 </a:t>
            </a:r>
            <a:r>
              <a:rPr lang="en-US" sz="1300" spc="36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ve</a:t>
            </a:r>
            <a:r>
              <a:rPr lang="en-US" sz="1300" spc="36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spc="36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depolama</a:t>
            </a:r>
            <a:r>
              <a:rPr lang="en-US" sz="1300" spc="36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 </a:t>
            </a:r>
            <a:r>
              <a:rPr lang="en-US" sz="1300" spc="-5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çözümleri</a:t>
            </a:r>
            <a:r>
              <a:rPr lang="en-US" sz="1300" spc="-5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,</a:t>
            </a:r>
            <a:endParaRPr lang="tr-TR" sz="1300" spc="-5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 light"/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961"/>
              </a:spcBef>
              <a:buFont typeface="Arial"/>
              <a:buChar char="•"/>
              <a:tabLst>
                <a:tab pos="374857" algn="l"/>
                <a:tab pos="375433" algn="l"/>
              </a:tabLst>
            </a:pPr>
            <a:r>
              <a:rPr lang="tr-TR" sz="1300" spc="-5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calibri light"/>
                <a:cs typeface="Helvetica" panose="020B0604020202020204" pitchFamily="34" charset="0"/>
              </a:rPr>
              <a:t>Türk ihracat ekosistemi</a:t>
            </a:r>
            <a:endParaRPr lang="en-US" sz="1300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calibri light"/>
              <a:cs typeface="Helvetica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A1A907B9-5C46-FCCC-51F2-5B8C3C06A73C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4513E1-2363-13EA-F34A-41E719340B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441595" y="994787"/>
            <a:ext cx="4726815" cy="4815328"/>
          </a:xfrm>
          <a:prstGeom prst="rect">
            <a:avLst/>
          </a:prstGeom>
        </p:spPr>
      </p:pic>
      <p:sp>
        <p:nvSpPr>
          <p:cNvPr id="12" name="object 9">
            <a:extLst>
              <a:ext uri="{FF2B5EF4-FFF2-40B4-BE49-F238E27FC236}">
                <a16:creationId xmlns:a16="http://schemas.microsoft.com/office/drawing/2014/main" id="{2C992880-5CC1-753F-2E90-13F32DBE2B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6086815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Neden 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Center?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651C4046-47BB-22D6-0340-82EA4EC0EDB1}"/>
              </a:ext>
            </a:extLst>
          </p:cNvPr>
          <p:cNvSpPr/>
          <p:nvPr/>
        </p:nvSpPr>
        <p:spPr>
          <a:xfrm>
            <a:off x="391886" y="948817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14E7D262-1039-74BA-3B33-008CCB3E8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717" y="1287961"/>
            <a:ext cx="6050659" cy="41580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F9805E-4676-CABC-3895-D6BB081536AF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9" name="object 16">
              <a:extLst>
                <a:ext uri="{FF2B5EF4-FFF2-40B4-BE49-F238E27FC236}">
                  <a16:creationId xmlns:a16="http://schemas.microsoft.com/office/drawing/2014/main" id="{F0C27AB0-22A2-026B-9272-E1868EE6FAFC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10" name="Picture 9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3A888D9F-F7B0-617C-D91E-1858A9BE8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11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9FA612D1-B5B4-572F-DAD3-7932CA80F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889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DD9CBE0B-0E90-2707-CFFF-213C454AA5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239" y="869557"/>
            <a:ext cx="10783080" cy="5233732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7A0750A-8F2F-7A60-7B56-9BE0078EAB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441595" y="994787"/>
            <a:ext cx="4726815" cy="481532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6D9CB814-D6C9-268A-3F2A-6638271B6F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8441439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Yerleşkesi ve Olanakları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grpSp>
        <p:nvGrpSpPr>
          <p:cNvPr id="31" name="Grup 30">
            <a:extLst>
              <a:ext uri="{FF2B5EF4-FFF2-40B4-BE49-F238E27FC236}">
                <a16:creationId xmlns:a16="http://schemas.microsoft.com/office/drawing/2014/main" id="{85D5FAFA-B710-0524-47EF-BBBB2E337A11}"/>
              </a:ext>
            </a:extLst>
          </p:cNvPr>
          <p:cNvGrpSpPr/>
          <p:nvPr/>
        </p:nvGrpSpPr>
        <p:grpSpPr>
          <a:xfrm>
            <a:off x="971536" y="1301820"/>
            <a:ext cx="4767884" cy="1668976"/>
            <a:chOff x="804240" y="1216095"/>
            <a:chExt cx="4767884" cy="1668976"/>
          </a:xfrm>
        </p:grpSpPr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BFDB301C-3790-D934-3780-7AD50E0DE510}"/>
                </a:ext>
              </a:extLst>
            </p:cNvPr>
            <p:cNvSpPr/>
            <p:nvPr/>
          </p:nvSpPr>
          <p:spPr>
            <a:xfrm>
              <a:off x="804240" y="1216095"/>
              <a:ext cx="4701209" cy="1668976"/>
            </a:xfrm>
            <a:custGeom>
              <a:avLst/>
              <a:gdLst/>
              <a:ahLst/>
              <a:cxnLst/>
              <a:rect l="l" t="t" r="r" b="b"/>
              <a:pathLst>
                <a:path w="1359534" h="634364">
                  <a:moveTo>
                    <a:pt x="1254251" y="633984"/>
                  </a:moveTo>
                  <a:lnTo>
                    <a:pt x="105155" y="633984"/>
                  </a:lnTo>
                  <a:lnTo>
                    <a:pt x="64293" y="625697"/>
                  </a:lnTo>
                  <a:lnTo>
                    <a:pt x="30860" y="603123"/>
                  </a:lnTo>
                  <a:lnTo>
                    <a:pt x="8286" y="569690"/>
                  </a:lnTo>
                  <a:lnTo>
                    <a:pt x="0" y="528827"/>
                  </a:lnTo>
                  <a:lnTo>
                    <a:pt x="0" y="106679"/>
                  </a:lnTo>
                  <a:lnTo>
                    <a:pt x="8286" y="64936"/>
                  </a:lnTo>
                  <a:lnTo>
                    <a:pt x="30860" y="31051"/>
                  </a:lnTo>
                  <a:lnTo>
                    <a:pt x="64293" y="8310"/>
                  </a:lnTo>
                  <a:lnTo>
                    <a:pt x="105155" y="0"/>
                  </a:lnTo>
                  <a:lnTo>
                    <a:pt x="1254251" y="0"/>
                  </a:lnTo>
                  <a:lnTo>
                    <a:pt x="1295114" y="8310"/>
                  </a:lnTo>
                  <a:lnTo>
                    <a:pt x="1328546" y="31051"/>
                  </a:lnTo>
                  <a:lnTo>
                    <a:pt x="1351121" y="64936"/>
                  </a:lnTo>
                  <a:lnTo>
                    <a:pt x="1359408" y="106679"/>
                  </a:lnTo>
                  <a:lnTo>
                    <a:pt x="1359408" y="528827"/>
                  </a:lnTo>
                  <a:lnTo>
                    <a:pt x="1351121" y="569690"/>
                  </a:lnTo>
                  <a:lnTo>
                    <a:pt x="1328546" y="603123"/>
                  </a:lnTo>
                  <a:lnTo>
                    <a:pt x="1295114" y="625697"/>
                  </a:lnTo>
                  <a:lnTo>
                    <a:pt x="1254251" y="633984"/>
                  </a:lnTo>
                  <a:close/>
                </a:path>
              </a:pathLst>
            </a:custGeom>
            <a:solidFill>
              <a:srgbClr val="172C3D"/>
            </a:solidFill>
          </p:spPr>
          <p:txBody>
            <a:bodyPr wrap="square" lIns="0" tIns="0" rIns="0" bIns="0" rtlCol="0"/>
            <a:lstStyle/>
            <a:p>
              <a:endParaRPr lang="en-US" sz="1632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236BEE46-34F6-FAA8-0D6B-2222319D39F5}"/>
                </a:ext>
              </a:extLst>
            </p:cNvPr>
            <p:cNvSpPr txBox="1"/>
            <p:nvPr/>
          </p:nvSpPr>
          <p:spPr>
            <a:xfrm>
              <a:off x="993279" y="1452177"/>
              <a:ext cx="3268688" cy="307744"/>
            </a:xfrm>
            <a:prstGeom prst="rect">
              <a:avLst/>
            </a:prstGeom>
          </p:spPr>
          <p:txBody>
            <a:bodyPr vert="horz" wrap="square" lIns="0" tIns="12668" rIns="0" bIns="0" rtlCol="0">
              <a:spAutoFit/>
            </a:bodyPr>
            <a:lstStyle/>
            <a:p>
              <a:pPr marL="34549">
                <a:lnSpc>
                  <a:spcPts val="2326"/>
                </a:lnSpc>
                <a:spcBef>
                  <a:spcPts val="100"/>
                </a:spcBef>
                <a:tabLst>
                  <a:tab pos="1176972" algn="l"/>
                </a:tabLst>
              </a:pPr>
              <a:r>
                <a:rPr sz="3332" b="1" spc="6" baseline="7936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10,300</a:t>
              </a:r>
              <a:r>
                <a:rPr lang="en-US" b="1" spc="14" baseline="-15873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m</a:t>
              </a:r>
              <a:r>
                <a:rPr lang="en-US" sz="800" b="1" spc="9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2</a:t>
              </a:r>
              <a:r>
                <a:rPr lang="tr-TR" sz="3332" b="1" spc="6" baseline="7936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 </a:t>
              </a:r>
              <a:r>
                <a:rPr sz="2000" b="1" spc="-5" dirty="0" err="1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Toplam</a:t>
              </a:r>
              <a:r>
                <a:rPr sz="2000" b="1" spc="-23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 </a:t>
              </a:r>
              <a:r>
                <a:rPr sz="2000" b="1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Alan</a:t>
              </a:r>
              <a:endParaRPr lang="tr-TR" sz="2000" b="1" dirty="0">
                <a:solidFill>
                  <a:schemeClr val="bg1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7" name="object 10">
              <a:extLst>
                <a:ext uri="{FF2B5EF4-FFF2-40B4-BE49-F238E27FC236}">
                  <a16:creationId xmlns:a16="http://schemas.microsoft.com/office/drawing/2014/main" id="{39B2CBF7-F7CD-EEE9-30CB-DF2E7CD35F37}"/>
                </a:ext>
              </a:extLst>
            </p:cNvPr>
            <p:cNvSpPr txBox="1"/>
            <p:nvPr/>
          </p:nvSpPr>
          <p:spPr>
            <a:xfrm>
              <a:off x="996751" y="1896711"/>
              <a:ext cx="4575373" cy="307744"/>
            </a:xfrm>
            <a:prstGeom prst="rect">
              <a:avLst/>
            </a:prstGeom>
          </p:spPr>
          <p:txBody>
            <a:bodyPr vert="horz" wrap="square" lIns="0" tIns="12668" rIns="0" bIns="0" rtlCol="0">
              <a:spAutoFit/>
            </a:bodyPr>
            <a:lstStyle/>
            <a:p>
              <a:pPr marL="34549">
                <a:lnSpc>
                  <a:spcPts val="2326"/>
                </a:lnSpc>
                <a:spcBef>
                  <a:spcPts val="100"/>
                </a:spcBef>
                <a:tabLst>
                  <a:tab pos="1176972" algn="l"/>
                </a:tabLst>
              </a:pPr>
              <a:r>
                <a:rPr lang="tr-TR" sz="3332" b="1" spc="6" baseline="7936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8,8</a:t>
              </a:r>
              <a:r>
                <a:rPr sz="3332" b="1" spc="6" baseline="7936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00</a:t>
              </a:r>
              <a:r>
                <a:rPr lang="en-US" b="1" spc="14" baseline="-15873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m</a:t>
              </a:r>
              <a:r>
                <a:rPr lang="en-US" sz="800" b="1" spc="9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2</a:t>
              </a:r>
              <a:r>
                <a:rPr lang="tr-TR" sz="3332" b="1" spc="6" baseline="7936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 </a:t>
              </a:r>
              <a:r>
                <a:rPr lang="tr-TR" sz="2000" b="1" spc="-5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Depo ve </a:t>
              </a:r>
              <a:r>
                <a:rPr lang="tr-TR" sz="2000" b="1" spc="-5" dirty="0" err="1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Showroom</a:t>
              </a:r>
              <a:r>
                <a:rPr lang="tr-TR" sz="2000" b="1" spc="-5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 Alanı</a:t>
              </a:r>
              <a:endParaRPr lang="tr-TR" sz="2000" b="1" dirty="0">
                <a:solidFill>
                  <a:schemeClr val="bg1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24BF72E0-E39E-3D8F-985C-25938AAC5938}"/>
                </a:ext>
              </a:extLst>
            </p:cNvPr>
            <p:cNvSpPr txBox="1"/>
            <p:nvPr/>
          </p:nvSpPr>
          <p:spPr>
            <a:xfrm>
              <a:off x="996751" y="2319420"/>
              <a:ext cx="4575373" cy="307744"/>
            </a:xfrm>
            <a:prstGeom prst="rect">
              <a:avLst/>
            </a:prstGeom>
          </p:spPr>
          <p:txBody>
            <a:bodyPr vert="horz" wrap="square" lIns="0" tIns="12668" rIns="0" bIns="0" rtlCol="0">
              <a:spAutoFit/>
            </a:bodyPr>
            <a:lstStyle/>
            <a:p>
              <a:pPr marL="34549">
                <a:lnSpc>
                  <a:spcPts val="2326"/>
                </a:lnSpc>
                <a:spcBef>
                  <a:spcPts val="100"/>
                </a:spcBef>
                <a:tabLst>
                  <a:tab pos="1176972" algn="l"/>
                </a:tabLst>
              </a:pPr>
              <a:r>
                <a:rPr lang="tr-TR" sz="3332" b="1" spc="6" baseline="7936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1,5</a:t>
              </a:r>
              <a:r>
                <a:rPr sz="3332" b="1" spc="6" baseline="7936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00</a:t>
              </a:r>
              <a:r>
                <a:rPr lang="en-US" b="1" spc="14" baseline="-15873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m</a:t>
              </a:r>
              <a:r>
                <a:rPr lang="en-US" sz="800" b="1" spc="9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2</a:t>
              </a:r>
              <a:r>
                <a:rPr lang="tr-TR" sz="3332" b="1" spc="6" baseline="7936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 </a:t>
              </a:r>
              <a:r>
                <a:rPr lang="tr-TR" sz="2000" b="1" spc="-5" dirty="0">
                  <a:solidFill>
                    <a:schemeClr val="bg1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Ofis Alanı</a:t>
              </a:r>
              <a:endParaRPr lang="tr-TR" sz="2000" b="1" dirty="0">
                <a:solidFill>
                  <a:schemeClr val="bg1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2" name="object 5">
            <a:extLst>
              <a:ext uri="{FF2B5EF4-FFF2-40B4-BE49-F238E27FC236}">
                <a16:creationId xmlns:a16="http://schemas.microsoft.com/office/drawing/2014/main" id="{B01C1B34-8377-307A-736F-CB99355E488A}"/>
              </a:ext>
            </a:extLst>
          </p:cNvPr>
          <p:cNvSpPr/>
          <p:nvPr/>
        </p:nvSpPr>
        <p:spPr>
          <a:xfrm>
            <a:off x="451761" y="815189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4D0D5F-BFDF-29E5-9683-A8E51747AEFE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4" name="object 16">
              <a:extLst>
                <a:ext uri="{FF2B5EF4-FFF2-40B4-BE49-F238E27FC236}">
                  <a16:creationId xmlns:a16="http://schemas.microsoft.com/office/drawing/2014/main" id="{3AF60309-5B83-31A2-88AF-0C5865B06B22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5" name="Picture 4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43292F46-F7CD-2F52-F289-EA35C9D51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6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5BFB0C87-F31E-E34C-39AF-814329387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4753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C0ECDCB9-0651-A2C0-8418-0E98C5BC73FF}"/>
              </a:ext>
            </a:extLst>
          </p:cNvPr>
          <p:cNvSpPr txBox="1"/>
          <p:nvPr/>
        </p:nvSpPr>
        <p:spPr>
          <a:xfrm>
            <a:off x="27797" y="2801214"/>
            <a:ext cx="118622" cy="1303078"/>
          </a:xfrm>
          <a:prstGeom prst="rect">
            <a:avLst/>
          </a:prstGeom>
        </p:spPr>
        <p:txBody>
          <a:bodyPr vert="vert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E3EF2D26-94BA-953C-A5C3-0BB5D520C53D}"/>
              </a:ext>
            </a:extLst>
          </p:cNvPr>
          <p:cNvSpPr/>
          <p:nvPr/>
        </p:nvSpPr>
        <p:spPr>
          <a:xfrm>
            <a:off x="1731416" y="1335189"/>
            <a:ext cx="8532684" cy="0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D:\OneDrive - tobb.us\TOBB US\TTM A.S\Tanitim videolari\Fotograflar\IMG_2247_edited.jpg">
            <a:extLst>
              <a:ext uri="{FF2B5EF4-FFF2-40B4-BE49-F238E27FC236}">
                <a16:creationId xmlns:a16="http://schemas.microsoft.com/office/drawing/2014/main" id="{6F201314-90F4-0535-3203-EF2FFD0F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3879" y="1131250"/>
            <a:ext cx="4653095" cy="3102063"/>
          </a:xfrm>
          <a:prstGeom prst="rect">
            <a:avLst/>
          </a:prstGeom>
          <a:noFill/>
        </p:spPr>
      </p:pic>
      <p:grpSp>
        <p:nvGrpSpPr>
          <p:cNvPr id="10" name="Grup 9">
            <a:extLst>
              <a:ext uri="{FF2B5EF4-FFF2-40B4-BE49-F238E27FC236}">
                <a16:creationId xmlns:a16="http://schemas.microsoft.com/office/drawing/2014/main" id="{7378142C-7AC6-A568-F7BC-B6A3E3DEEE5F}"/>
              </a:ext>
            </a:extLst>
          </p:cNvPr>
          <p:cNvGrpSpPr/>
          <p:nvPr/>
        </p:nvGrpSpPr>
        <p:grpSpPr>
          <a:xfrm>
            <a:off x="7130229" y="4525792"/>
            <a:ext cx="4653097" cy="1051218"/>
            <a:chOff x="7269671" y="4558463"/>
            <a:chExt cx="4653097" cy="1051218"/>
          </a:xfrm>
        </p:grpSpPr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18D757CF-35F9-4106-1BC1-20D2DE132792}"/>
                </a:ext>
              </a:extLst>
            </p:cNvPr>
            <p:cNvSpPr/>
            <p:nvPr/>
          </p:nvSpPr>
          <p:spPr>
            <a:xfrm>
              <a:off x="7269671" y="4558463"/>
              <a:ext cx="4653097" cy="1051218"/>
            </a:xfrm>
            <a:custGeom>
              <a:avLst/>
              <a:gdLst/>
              <a:ahLst/>
              <a:cxnLst/>
              <a:rect l="l" t="t" r="r" b="b"/>
              <a:pathLst>
                <a:path w="1359534" h="634364">
                  <a:moveTo>
                    <a:pt x="1254251" y="633984"/>
                  </a:moveTo>
                  <a:lnTo>
                    <a:pt x="105155" y="633984"/>
                  </a:lnTo>
                  <a:lnTo>
                    <a:pt x="64293" y="625697"/>
                  </a:lnTo>
                  <a:lnTo>
                    <a:pt x="30860" y="603123"/>
                  </a:lnTo>
                  <a:lnTo>
                    <a:pt x="8286" y="569690"/>
                  </a:lnTo>
                  <a:lnTo>
                    <a:pt x="0" y="528827"/>
                  </a:lnTo>
                  <a:lnTo>
                    <a:pt x="0" y="106679"/>
                  </a:lnTo>
                  <a:lnTo>
                    <a:pt x="8286" y="64936"/>
                  </a:lnTo>
                  <a:lnTo>
                    <a:pt x="30860" y="31051"/>
                  </a:lnTo>
                  <a:lnTo>
                    <a:pt x="64293" y="8310"/>
                  </a:lnTo>
                  <a:lnTo>
                    <a:pt x="105155" y="0"/>
                  </a:lnTo>
                  <a:lnTo>
                    <a:pt x="1254251" y="0"/>
                  </a:lnTo>
                  <a:lnTo>
                    <a:pt x="1295114" y="8310"/>
                  </a:lnTo>
                  <a:lnTo>
                    <a:pt x="1328546" y="31051"/>
                  </a:lnTo>
                  <a:lnTo>
                    <a:pt x="1351121" y="64936"/>
                  </a:lnTo>
                  <a:lnTo>
                    <a:pt x="1359408" y="106679"/>
                  </a:lnTo>
                  <a:lnTo>
                    <a:pt x="1359408" y="528827"/>
                  </a:lnTo>
                  <a:lnTo>
                    <a:pt x="1351121" y="569690"/>
                  </a:lnTo>
                  <a:lnTo>
                    <a:pt x="1328546" y="603123"/>
                  </a:lnTo>
                  <a:lnTo>
                    <a:pt x="1295114" y="625697"/>
                  </a:lnTo>
                  <a:lnTo>
                    <a:pt x="1254251" y="633984"/>
                  </a:lnTo>
                  <a:close/>
                </a:path>
              </a:pathLst>
            </a:custGeom>
            <a:solidFill>
              <a:srgbClr val="172C3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C951C768-21AE-AFE9-F8C4-60A777BFC6B6}"/>
                </a:ext>
              </a:extLst>
            </p:cNvPr>
            <p:cNvSpPr txBox="1"/>
            <p:nvPr/>
          </p:nvSpPr>
          <p:spPr>
            <a:xfrm>
              <a:off x="7269672" y="4600877"/>
              <a:ext cx="3752899" cy="100283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34290">
                <a:lnSpc>
                  <a:spcPts val="2326"/>
                </a:lnSpc>
                <a:spcBef>
                  <a:spcPts val="100"/>
                </a:spcBef>
                <a:tabLst>
                  <a:tab pos="1176972" algn="l"/>
                </a:tabLst>
              </a:pPr>
              <a:r>
                <a:rPr lang="tr-TR" sz="2000" b="1" spc="-5" dirty="0">
                  <a:solidFill>
                    <a:srgbClr val="FAFAFA"/>
                  </a:solidFill>
                  <a:latin typeface="Helvetica" panose="020B0604020202020204" pitchFamily="34" charset="0"/>
                  <a:ea typeface="Tahoma"/>
                  <a:cs typeface="Helvetica" panose="020B0604020202020204" pitchFamily="34" charset="0"/>
                </a:rPr>
                <a:t>21 YÜKLEME RAMPASI</a:t>
              </a:r>
              <a:endParaRPr lang="en-US" dirty="0">
                <a:latin typeface="Helvetica" panose="020B0604020202020204" pitchFamily="34" charset="0"/>
                <a:ea typeface="Tahoma"/>
                <a:cs typeface="Helvetica" panose="020B0604020202020204" pitchFamily="34" charset="0"/>
              </a:endParaRPr>
            </a:p>
            <a:p>
              <a:pPr marL="34290">
                <a:lnSpc>
                  <a:spcPts val="2326"/>
                </a:lnSpc>
                <a:spcBef>
                  <a:spcPts val="100"/>
                </a:spcBef>
                <a:tabLst>
                  <a:tab pos="1176972" algn="l"/>
                </a:tabLst>
              </a:pPr>
              <a:r>
                <a:rPr lang="tr-TR" sz="2000" b="1" spc="-5" dirty="0">
                  <a:solidFill>
                    <a:srgbClr val="FAFAFA"/>
                  </a:solidFill>
                  <a:latin typeface="Helvetica" panose="020B0604020202020204" pitchFamily="34" charset="0"/>
                  <a:ea typeface="Tahoma"/>
                  <a:cs typeface="Helvetica" panose="020B0604020202020204" pitchFamily="34" charset="0"/>
                </a:rPr>
                <a:t>3 TIR RAMPASI</a:t>
              </a:r>
              <a:endParaRPr lang="tr-TR" sz="2000" b="1" spc="-5" dirty="0">
                <a:solidFill>
                  <a:srgbClr val="FAFAFA"/>
                </a:solidFill>
                <a:latin typeface="Helvetica" panose="020B0604020202020204" pitchFamily="34" charset="0"/>
                <a:ea typeface="Tahoma" panose="020B0604030504040204" pitchFamily="34" charset="0"/>
                <a:cs typeface="Helvetica" panose="020B0604020202020204" pitchFamily="34" charset="0"/>
              </a:endParaRPr>
            </a:p>
            <a:p>
              <a:pPr marL="34290">
                <a:lnSpc>
                  <a:spcPts val="2326"/>
                </a:lnSpc>
                <a:spcBef>
                  <a:spcPts val="100"/>
                </a:spcBef>
                <a:tabLst>
                  <a:tab pos="1176972" algn="l"/>
                </a:tabLst>
              </a:pPr>
              <a:r>
                <a:rPr lang="tr-TR" sz="2000" b="1" spc="-5" dirty="0">
                  <a:solidFill>
                    <a:srgbClr val="FAFAFA"/>
                  </a:solidFill>
                  <a:latin typeface="Helvetica" panose="020B0604020202020204" pitchFamily="34" charset="0"/>
                  <a:ea typeface="Tahoma"/>
                  <a:cs typeface="Helvetica" panose="020B0604020202020204" pitchFamily="34" charset="0"/>
                </a:rPr>
                <a:t>2 UÇAK KARGO RAMPASI</a:t>
              </a:r>
              <a:endParaRPr lang="tr-TR" sz="2000" dirty="0">
                <a:solidFill>
                  <a:srgbClr val="FAFAFA"/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B4AC1ACE-8896-24AA-6725-AC40D7C4F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634350" y="948817"/>
            <a:ext cx="4726815" cy="4815328"/>
          </a:xfrm>
          <a:prstGeom prst="rect">
            <a:avLst/>
          </a:prstGeom>
        </p:spPr>
      </p:pic>
      <p:sp>
        <p:nvSpPr>
          <p:cNvPr id="21" name="object 9">
            <a:extLst>
              <a:ext uri="{FF2B5EF4-FFF2-40B4-BE49-F238E27FC236}">
                <a16:creationId xmlns:a16="http://schemas.microsoft.com/office/drawing/2014/main" id="{9C1EAD51-BB6C-8B3C-DEEB-5C8F89E21F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8441439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Yerleşkesi ve Olanakları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30E05946-F376-C8D2-3227-FEF3EDD1CE17}"/>
              </a:ext>
            </a:extLst>
          </p:cNvPr>
          <p:cNvSpPr/>
          <p:nvPr/>
        </p:nvSpPr>
        <p:spPr>
          <a:xfrm>
            <a:off x="391886" y="948817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446E5A-E44C-E53F-4556-CA08E8B7DD62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12" name="object 16">
              <a:extLst>
                <a:ext uri="{FF2B5EF4-FFF2-40B4-BE49-F238E27FC236}">
                  <a16:creationId xmlns:a16="http://schemas.microsoft.com/office/drawing/2014/main" id="{7F6A7546-E53D-8845-1AE0-A61B004B0DDE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13" name="Picture 12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4E34CEE5-B204-603D-729A-0EB64B4E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15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DEC7D259-4E27-DF42-AE2A-5EFC80981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id="{2D2BE283-4E75-5DDE-AADD-7870EC3BE3D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26" y="1148133"/>
            <a:ext cx="6543744" cy="490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36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>
            <a:extLst>
              <a:ext uri="{FF2B5EF4-FFF2-40B4-BE49-F238E27FC236}">
                <a16:creationId xmlns:a16="http://schemas.microsoft.com/office/drawing/2014/main" id="{08015227-F2C1-897F-20FC-C375D442BC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441595" y="994787"/>
            <a:ext cx="4726815" cy="481532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6442F1-FBBC-7E8E-A866-F5A68F10F2B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57DFA146-8A17-1EED-D932-C986F527E302}"/>
              </a:ext>
            </a:extLst>
          </p:cNvPr>
          <p:cNvSpPr txBox="1"/>
          <p:nvPr/>
        </p:nvSpPr>
        <p:spPr>
          <a:xfrm>
            <a:off x="27797" y="2801214"/>
            <a:ext cx="118622" cy="1303078"/>
          </a:xfrm>
          <a:prstGeom prst="rect">
            <a:avLst/>
          </a:prstGeom>
        </p:spPr>
        <p:txBody>
          <a:bodyPr vert="vert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CAA30F4-09B8-76AA-90AB-6FCD7B6E9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8829" y="1530967"/>
            <a:ext cx="5882640" cy="4424777"/>
          </a:xfrm>
          <a:prstGeom prst="rect">
            <a:avLst/>
          </a:prstGeom>
          <a:noFill/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81E79290-B84E-6AF0-5615-C1B76625D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324" y="1061576"/>
            <a:ext cx="3964266" cy="2286000"/>
          </a:xfrm>
          <a:prstGeom prst="rect">
            <a:avLst/>
          </a:prstGeom>
          <a:noFill/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4AD9EF08-CA40-8E36-70ED-63C94C16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132" y="3402451"/>
            <a:ext cx="3930458" cy="2573019"/>
          </a:xfrm>
          <a:prstGeom prst="rect">
            <a:avLst/>
          </a:prstGeom>
          <a:noFill/>
        </p:spPr>
      </p:pic>
      <p:grpSp>
        <p:nvGrpSpPr>
          <p:cNvPr id="27" name="Grup 26">
            <a:extLst>
              <a:ext uri="{FF2B5EF4-FFF2-40B4-BE49-F238E27FC236}">
                <a16:creationId xmlns:a16="http://schemas.microsoft.com/office/drawing/2014/main" id="{C4FED4F3-DF54-1F1D-C55C-4D0072E16B51}"/>
              </a:ext>
            </a:extLst>
          </p:cNvPr>
          <p:cNvGrpSpPr/>
          <p:nvPr/>
        </p:nvGrpSpPr>
        <p:grpSpPr>
          <a:xfrm>
            <a:off x="6799028" y="862740"/>
            <a:ext cx="3992371" cy="604497"/>
            <a:chOff x="6799028" y="862740"/>
            <a:chExt cx="3992371" cy="604497"/>
          </a:xfrm>
        </p:grpSpPr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0720400A-A231-822E-05C3-B0F8E1EFCBBA}"/>
                </a:ext>
              </a:extLst>
            </p:cNvPr>
            <p:cNvSpPr/>
            <p:nvPr/>
          </p:nvSpPr>
          <p:spPr>
            <a:xfrm>
              <a:off x="6799028" y="862740"/>
              <a:ext cx="3992371" cy="604497"/>
            </a:xfrm>
            <a:custGeom>
              <a:avLst/>
              <a:gdLst/>
              <a:ahLst/>
              <a:cxnLst/>
              <a:rect l="l" t="t" r="r" b="b"/>
              <a:pathLst>
                <a:path w="1359534" h="634364">
                  <a:moveTo>
                    <a:pt x="1254251" y="633984"/>
                  </a:moveTo>
                  <a:lnTo>
                    <a:pt x="105155" y="633984"/>
                  </a:lnTo>
                  <a:lnTo>
                    <a:pt x="64293" y="625697"/>
                  </a:lnTo>
                  <a:lnTo>
                    <a:pt x="30860" y="603123"/>
                  </a:lnTo>
                  <a:lnTo>
                    <a:pt x="8286" y="569690"/>
                  </a:lnTo>
                  <a:lnTo>
                    <a:pt x="0" y="528827"/>
                  </a:lnTo>
                  <a:lnTo>
                    <a:pt x="0" y="106679"/>
                  </a:lnTo>
                  <a:lnTo>
                    <a:pt x="8286" y="64936"/>
                  </a:lnTo>
                  <a:lnTo>
                    <a:pt x="30860" y="31051"/>
                  </a:lnTo>
                  <a:lnTo>
                    <a:pt x="64293" y="8310"/>
                  </a:lnTo>
                  <a:lnTo>
                    <a:pt x="105155" y="0"/>
                  </a:lnTo>
                  <a:lnTo>
                    <a:pt x="1254251" y="0"/>
                  </a:lnTo>
                  <a:lnTo>
                    <a:pt x="1295114" y="8310"/>
                  </a:lnTo>
                  <a:lnTo>
                    <a:pt x="1328546" y="31051"/>
                  </a:lnTo>
                  <a:lnTo>
                    <a:pt x="1351121" y="64936"/>
                  </a:lnTo>
                  <a:lnTo>
                    <a:pt x="1359408" y="106679"/>
                  </a:lnTo>
                  <a:lnTo>
                    <a:pt x="1359408" y="528827"/>
                  </a:lnTo>
                  <a:lnTo>
                    <a:pt x="1351121" y="569690"/>
                  </a:lnTo>
                  <a:lnTo>
                    <a:pt x="1328546" y="603123"/>
                  </a:lnTo>
                  <a:lnTo>
                    <a:pt x="1295114" y="625697"/>
                  </a:lnTo>
                  <a:lnTo>
                    <a:pt x="1254251" y="633984"/>
                  </a:lnTo>
                  <a:close/>
                </a:path>
              </a:pathLst>
            </a:custGeom>
            <a:solidFill>
              <a:srgbClr val="172C3D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1632"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776001AA-709D-690D-1A18-7804CD65B257}"/>
                </a:ext>
              </a:extLst>
            </p:cNvPr>
            <p:cNvSpPr txBox="1"/>
            <p:nvPr/>
          </p:nvSpPr>
          <p:spPr>
            <a:xfrm>
              <a:off x="6930369" y="1003267"/>
              <a:ext cx="3829123" cy="307744"/>
            </a:xfrm>
            <a:prstGeom prst="rect">
              <a:avLst/>
            </a:prstGeom>
          </p:spPr>
          <p:txBody>
            <a:bodyPr vert="horz" wrap="square" lIns="0" tIns="12668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">
                <a:lnSpc>
                  <a:spcPts val="2326"/>
                </a:lnSpc>
                <a:spcBef>
                  <a:spcPts val="100"/>
                </a:spcBef>
                <a:tabLst>
                  <a:tab pos="1176972" algn="l"/>
                </a:tabLst>
              </a:pPr>
              <a:r>
                <a:rPr lang="en-US" sz="3300" b="1" spc="6" baseline="7936" dirty="0">
                  <a:solidFill>
                    <a:srgbClr val="FFFFFF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8,8</a:t>
              </a:r>
              <a:r>
                <a:rPr lang="tr-TR" sz="3300" b="1" spc="6" baseline="7936" dirty="0">
                  <a:solidFill>
                    <a:srgbClr val="FFFFFF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0</a:t>
              </a:r>
              <a:r>
                <a:rPr lang="en-US" sz="3300" b="1" spc="6" baseline="7936" dirty="0">
                  <a:solidFill>
                    <a:srgbClr val="FFFFFF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0</a:t>
              </a:r>
              <a:r>
                <a:rPr lang="tr-TR" sz="3300" b="1" spc="6" baseline="7936" dirty="0">
                  <a:solidFill>
                    <a:srgbClr val="FFFFFF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 </a:t>
              </a:r>
              <a:r>
                <a:rPr lang="en-US" b="1" spc="14" baseline="-15873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</a:t>
              </a:r>
              <a:r>
                <a:rPr lang="en-US" sz="800" b="1" spc="9" dirty="0">
                  <a:solidFill>
                    <a:srgbClr val="FFFFF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 </a:t>
              </a:r>
              <a:r>
                <a:rPr lang="en-US" sz="3300" b="1" spc="6" baseline="7936" dirty="0">
                  <a:solidFill>
                    <a:srgbClr val="FFFFFF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  </a:t>
              </a:r>
              <a:r>
                <a:rPr lang="en-US" sz="2000" b="1" spc="-5" dirty="0" err="1">
                  <a:solidFill>
                    <a:srgbClr val="FAFAFA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Toplam</a:t>
              </a:r>
              <a:r>
                <a:rPr lang="en-US" sz="2000" b="1" spc="-5" dirty="0">
                  <a:solidFill>
                    <a:srgbClr val="FAFAFA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 </a:t>
              </a:r>
              <a:r>
                <a:rPr lang="en-US" sz="2000" b="1" spc="-5" dirty="0" err="1">
                  <a:solidFill>
                    <a:srgbClr val="FAFAFA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Kapal</a:t>
              </a:r>
              <a:r>
                <a:rPr lang="tr-TR" sz="2000" b="1" spc="-5" dirty="0">
                  <a:solidFill>
                    <a:srgbClr val="FAFAFA"/>
                  </a:solidFill>
                  <a:latin typeface="Helvetica" panose="020B0604020202020204" pitchFamily="34" charset="0"/>
                  <a:ea typeface="Tahoma" panose="020B0604030504040204" pitchFamily="34" charset="0"/>
                  <a:cs typeface="Helvetica" panose="020B0604020202020204" pitchFamily="34" charset="0"/>
                </a:rPr>
                <a:t>ı Alan</a:t>
              </a:r>
              <a:endParaRPr sz="816" dirty="0">
                <a:latin typeface="Helvetica" panose="020B0604020202020204" pitchFamily="34" charset="0"/>
                <a:ea typeface="Tahoma"/>
                <a:cs typeface="Helvetica" panose="020B0604020202020204" pitchFamily="34" charset="0"/>
              </a:endParaRPr>
            </a:p>
          </p:txBody>
        </p:sp>
      </p:grpSp>
      <p:sp>
        <p:nvSpPr>
          <p:cNvPr id="26" name="object 9">
            <a:extLst>
              <a:ext uri="{FF2B5EF4-FFF2-40B4-BE49-F238E27FC236}">
                <a16:creationId xmlns:a16="http://schemas.microsoft.com/office/drawing/2014/main" id="{44A02AFF-DAEF-4F44-3B68-15732076D5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8441439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Yerleşkesi ve Olanakları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90C6307D-1BA1-B219-29E7-1F360AB93A20}"/>
              </a:ext>
            </a:extLst>
          </p:cNvPr>
          <p:cNvSpPr/>
          <p:nvPr/>
        </p:nvSpPr>
        <p:spPr>
          <a:xfrm>
            <a:off x="431517" y="893518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B5550C-1114-915D-40A2-B4627E6BD889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4" name="object 16">
              <a:extLst>
                <a:ext uri="{FF2B5EF4-FFF2-40B4-BE49-F238E27FC236}">
                  <a16:creationId xmlns:a16="http://schemas.microsoft.com/office/drawing/2014/main" id="{4FEA9B18-B2F2-48FB-A5D0-810863251873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5" name="Picture 4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DD83C86A-9BBC-CE6C-0C04-3838F6745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6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3581724D-08DC-B819-90F6-E2519BC2D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285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>
            <a:extLst>
              <a:ext uri="{FF2B5EF4-FFF2-40B4-BE49-F238E27FC236}">
                <a16:creationId xmlns:a16="http://schemas.microsoft.com/office/drawing/2014/main" id="{08015227-F2C1-897F-20FC-C375D442BC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77"/>
          <a:stretch/>
        </p:blipFill>
        <p:spPr>
          <a:xfrm>
            <a:off x="3441595" y="994787"/>
            <a:ext cx="4726815" cy="481532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DB660F7A-279E-5AF4-C592-879176A851D0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 marR="0" lvl="0" indent="0" algn="l" defTabSz="914400" rtl="0" eaLnBrk="1" fontAlgn="auto" latinLnBrk="0" hangingPunct="1">
              <a:lnSpc>
                <a:spcPct val="100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71" b="0" i="0" u="none" strike="noStrike" kern="1200" cap="none" spc="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kumimoji="0" sz="771" b="0" i="0" u="none" strike="noStrike" kern="1200" cap="none" spc="-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kumimoji="0" sz="771" b="0" i="0" u="none" strike="noStrike" kern="1200" cap="none" spc="-1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kumimoji="0" sz="771" b="0" i="0" u="none" strike="noStrike" kern="1200" cap="none" spc="32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sz="771" b="0" i="0" u="none" strike="noStrike" kern="1200" cap="none" spc="9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kumimoji="0" sz="77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C6442F1-FBBC-7E8E-A866-F5A68F10F2B7}"/>
              </a:ext>
            </a:extLst>
          </p:cNvPr>
          <p:cNvSpPr txBox="1"/>
          <p:nvPr/>
        </p:nvSpPr>
        <p:spPr>
          <a:xfrm>
            <a:off x="12070929" y="2801214"/>
            <a:ext cx="118622" cy="1303078"/>
          </a:xfrm>
          <a:prstGeom prst="rect">
            <a:avLst/>
          </a:prstGeom>
        </p:spPr>
        <p:txBody>
          <a:bodyPr vert="vert270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57DFA146-8A17-1EED-D932-C986F527E302}"/>
              </a:ext>
            </a:extLst>
          </p:cNvPr>
          <p:cNvSpPr txBox="1"/>
          <p:nvPr/>
        </p:nvSpPr>
        <p:spPr>
          <a:xfrm>
            <a:off x="27797" y="2801214"/>
            <a:ext cx="118622" cy="1303078"/>
          </a:xfrm>
          <a:prstGeom prst="rect">
            <a:avLst/>
          </a:prstGeom>
        </p:spPr>
        <p:txBody>
          <a:bodyPr vert="vert" wrap="square" lIns="0" tIns="14395" rIns="0" bIns="0" rtlCol="0">
            <a:spAutoFit/>
          </a:bodyPr>
          <a:lstStyle/>
          <a:p>
            <a:pPr marL="11516">
              <a:spcBef>
                <a:spcPts val="113"/>
              </a:spcBef>
            </a:pPr>
            <a:r>
              <a:rPr sz="771" spc="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TOBB</a:t>
            </a:r>
            <a:r>
              <a:rPr sz="771" spc="-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Ticaret</a:t>
            </a:r>
            <a:r>
              <a:rPr sz="771" spc="-14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Merkezleri</a:t>
            </a:r>
            <a:r>
              <a:rPr sz="771" spc="3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71" spc="9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A.Ş.</a:t>
            </a:r>
            <a:endParaRPr sz="77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44A02AFF-DAEF-4F44-3B68-15732076D5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2036" y="244575"/>
            <a:ext cx="8441439" cy="750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"/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TOBB </a:t>
            </a:r>
            <a:r>
              <a:rPr lang="tr-TR" sz="2800" b="1" spc="14" dirty="0" err="1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Trade</a:t>
            </a:r>
            <a:r>
              <a:rPr lang="tr-TR" sz="2800" b="1" spc="14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ea typeface="Tahoma"/>
                <a:cs typeface="Helvetica" panose="020B0604020202020204" pitchFamily="34" charset="0"/>
              </a:rPr>
              <a:t> Center Yerleşkesi ve Olanakları</a:t>
            </a:r>
            <a:endParaRPr lang="en-US" sz="2800" b="1" spc="14" dirty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Tahoma"/>
              <a:cs typeface="Helvetica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90C6307D-1BA1-B219-29E7-1F360AB93A20}"/>
              </a:ext>
            </a:extLst>
          </p:cNvPr>
          <p:cNvSpPr/>
          <p:nvPr/>
        </p:nvSpPr>
        <p:spPr>
          <a:xfrm>
            <a:off x="431517" y="893518"/>
            <a:ext cx="5934322" cy="211019"/>
          </a:xfrm>
          <a:custGeom>
            <a:avLst/>
            <a:gdLst/>
            <a:ahLst/>
            <a:cxnLst/>
            <a:rect l="l" t="t" r="r" b="b"/>
            <a:pathLst>
              <a:path w="9130665">
                <a:moveTo>
                  <a:pt x="0" y="0"/>
                </a:moveTo>
                <a:lnTo>
                  <a:pt x="9130283" y="0"/>
                </a:lnTo>
              </a:path>
            </a:pathLst>
          </a:custGeom>
          <a:ln w="7620">
            <a:solidFill>
              <a:srgbClr val="464646"/>
            </a:solidFill>
          </a:ln>
        </p:spPr>
        <p:txBody>
          <a:bodyPr wrap="square" lIns="0" tIns="0" rIns="0" bIns="0" rtlCol="0"/>
          <a:lstStyle/>
          <a:p>
            <a:endParaRPr sz="163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B5550C-1114-915D-40A2-B4627E6BD889}"/>
              </a:ext>
            </a:extLst>
          </p:cNvPr>
          <p:cNvGrpSpPr/>
          <p:nvPr/>
        </p:nvGrpSpPr>
        <p:grpSpPr>
          <a:xfrm>
            <a:off x="165102" y="6070067"/>
            <a:ext cx="11861797" cy="813092"/>
            <a:chOff x="165102" y="6070067"/>
            <a:chExt cx="11861797" cy="813092"/>
          </a:xfrm>
        </p:grpSpPr>
        <p:pic>
          <p:nvPicPr>
            <p:cNvPr id="4" name="object 16">
              <a:extLst>
                <a:ext uri="{FF2B5EF4-FFF2-40B4-BE49-F238E27FC236}">
                  <a16:creationId xmlns:a16="http://schemas.microsoft.com/office/drawing/2014/main" id="{4FEA9B18-B2F2-48FB-A5D0-810863251873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2" y="6246796"/>
              <a:ext cx="1490444" cy="526080"/>
            </a:xfrm>
            <a:prstGeom prst="rect">
              <a:avLst/>
            </a:prstGeom>
          </p:spPr>
        </p:pic>
        <p:pic>
          <p:nvPicPr>
            <p:cNvPr id="5" name="Picture 4" descr="A logo with a letter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DD83C86A-9BBC-CE6C-0C04-3838F6745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6472" y="6246796"/>
              <a:ext cx="1290427" cy="503154"/>
            </a:xfrm>
            <a:prstGeom prst="rect">
              <a:avLst/>
            </a:prstGeom>
          </p:spPr>
        </p:pic>
        <p:pic>
          <p:nvPicPr>
            <p:cNvPr id="6" name="Picture 2" descr="A logo with text on it&#10;&#10;Description automatically generated">
              <a:extLst>
                <a:ext uri="{FF2B5EF4-FFF2-40B4-BE49-F238E27FC236}">
                  <a16:creationId xmlns:a16="http://schemas.microsoft.com/office/drawing/2014/main" id="{3581724D-08DC-B819-90F6-E2519BC2D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51027" y="6070067"/>
              <a:ext cx="675179" cy="813092"/>
            </a:xfrm>
            <a:prstGeom prst="rect">
              <a:avLst/>
            </a:prstGeom>
          </p:spPr>
        </p:pic>
      </p:grpSp>
      <p:pic>
        <p:nvPicPr>
          <p:cNvPr id="8" name="Resim 7">
            <a:extLst>
              <a:ext uri="{FF2B5EF4-FFF2-40B4-BE49-F238E27FC236}">
                <a16:creationId xmlns:a16="http://schemas.microsoft.com/office/drawing/2014/main" id="{863352D8-0137-9FF7-7A4E-C1E09FFF09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09" y="1205806"/>
            <a:ext cx="3530438" cy="4707251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BFFBEBE1-8D17-9305-C684-320C062E01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414" y="1204334"/>
            <a:ext cx="3530437" cy="470724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D47468B-77B8-AD73-EDA7-B4F57E735E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0773" y="1211005"/>
            <a:ext cx="3530437" cy="470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05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2F5496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F5A8AED56F31CA4195D44904DE5AAC6B" ma:contentTypeVersion="12" ma:contentTypeDescription="Yeni belge oluşturun." ma:contentTypeScope="" ma:versionID="6a11e926e2a870db343b4555efa542b6">
  <xsd:schema xmlns:xsd="http://www.w3.org/2001/XMLSchema" xmlns:xs="http://www.w3.org/2001/XMLSchema" xmlns:p="http://schemas.microsoft.com/office/2006/metadata/properties" xmlns:ns2="66df8910-4897-4325-824d-df7953fcab59" xmlns:ns3="b7fd44d5-e71f-4033-8d85-8af2e4b9ebec" targetNamespace="http://schemas.microsoft.com/office/2006/metadata/properties" ma:root="true" ma:fieldsID="6236645b779ccaf90116907ca2319804" ns2:_="" ns3:_="">
    <xsd:import namespace="66df8910-4897-4325-824d-df7953fcab59"/>
    <xsd:import namespace="b7fd44d5-e71f-4033-8d85-8af2e4b9eb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f8910-4897-4325-824d-df7953fcab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Resim Etiketleri" ma:readOnly="false" ma:fieldId="{5cf76f15-5ced-4ddc-b409-7134ff3c332f}" ma:taxonomyMulti="true" ma:sspId="9cab26e3-660d-48c2-bf56-b8f7a72cdf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fd44d5-e71f-4033-8d85-8af2e4b9ebe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f143647-08ec-42e9-8837-345297f2d585}" ma:internalName="TaxCatchAll" ma:showField="CatchAllData" ma:web="b7fd44d5-e71f-4033-8d85-8af2e4b9eb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7fd44d5-e71f-4033-8d85-8af2e4b9ebec" xsi:nil="true"/>
    <lcf76f155ced4ddcb4097134ff3c332f xmlns="66df8910-4897-4325-824d-df7953fcab5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6DA798-E673-4672-A276-DE1FE88191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df8910-4897-4325-824d-df7953fcab59"/>
    <ds:schemaRef ds:uri="b7fd44d5-e71f-4033-8d85-8af2e4b9eb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48E2DA-C289-427B-B279-9396024D9D67}">
  <ds:schemaRefs>
    <ds:schemaRef ds:uri="http://www.w3.org/XML/1998/namespace"/>
    <ds:schemaRef ds:uri="b7fd44d5-e71f-4033-8d85-8af2e4b9ebec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66df8910-4897-4325-824d-df7953fcab59"/>
  </ds:schemaRefs>
</ds:datastoreItem>
</file>

<file path=customXml/itemProps3.xml><?xml version="1.0" encoding="utf-8"?>
<ds:datastoreItem xmlns:ds="http://schemas.openxmlformats.org/officeDocument/2006/customXml" ds:itemID="{5F43545F-6B61-42DF-996B-D027ADC4C8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9053</TotalTime>
  <Words>1103</Words>
  <Application>Microsoft Office PowerPoint</Application>
  <PresentationFormat>Geniş ekran</PresentationFormat>
  <Paragraphs>210</Paragraphs>
  <Slides>25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Helvetica</vt:lpstr>
      <vt:lpstr>Tahoma</vt:lpstr>
      <vt:lpstr>Wingdings</vt:lpstr>
      <vt:lpstr>Office Theme</vt:lpstr>
      <vt:lpstr>PowerPoint Sunusu</vt:lpstr>
      <vt:lpstr>TOBB Ticaret Merkezleri A.Ş.</vt:lpstr>
      <vt:lpstr>TOBB Trade Center Inc.</vt:lpstr>
      <vt:lpstr>Neden Chicago?</vt:lpstr>
      <vt:lpstr>Neden TOBB Trade Center?</vt:lpstr>
      <vt:lpstr>TOBB Trade Center Yerleşkesi ve Olanakları</vt:lpstr>
      <vt:lpstr>TOBB Trade Center Yerleşkesi ve Olanakları</vt:lpstr>
      <vt:lpstr>TOBB Trade Center Yerleşkesi ve Olanakları</vt:lpstr>
      <vt:lpstr>TOBB Trade Center Yerleşkesi ve Olanakları</vt:lpstr>
      <vt:lpstr>TOBB Trade Center Yerleşkesi ve Olanakları</vt:lpstr>
      <vt:lpstr>TOBB Trade Center Yerleşkesi ve Olanakları</vt:lpstr>
      <vt:lpstr>TOBB Trade Center Yerleşkesi ve Olanakları</vt:lpstr>
      <vt:lpstr>TOBB Trade Center Yerleşkesi ve Olanakları</vt:lpstr>
      <vt:lpstr>TOBB Trade Center Yerleşkesi ve Olanakları</vt:lpstr>
      <vt:lpstr>TOBB Trade Center Yerleşkesi ve Olanakları</vt:lpstr>
      <vt:lpstr>TOBB Trade Center Yerleşkesi ve Olanakları</vt:lpstr>
      <vt:lpstr>TOBB Trade Center Yerleşkesi ve Olanakları</vt:lpstr>
      <vt:lpstr>TOBB Trade Center Yerleşkesi ve Olanakları</vt:lpstr>
      <vt:lpstr>İhracat Yol Haritası</vt:lpstr>
      <vt:lpstr>Üyelik Paket ve Hizmet Seçenekleri</vt:lpstr>
      <vt:lpstr>Katma Değerli Hizmetler</vt:lpstr>
      <vt:lpstr>ABD Genelinde Depolama Hizmetlerimiz</vt:lpstr>
      <vt:lpstr>Lojistik ve Depolama Hizmetleri</vt:lpstr>
      <vt:lpstr>Bizimle İletişime Geçmek İçin:</vt:lpstr>
      <vt:lpstr>Sosyal Medyada Biz: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Barlas Bildir</dc:creator>
  <cp:lastModifiedBy>Berfin Cirav</cp:lastModifiedBy>
  <cp:revision>24</cp:revision>
  <dcterms:created xsi:type="dcterms:W3CDTF">2021-05-03T15:46:53Z</dcterms:created>
  <dcterms:modified xsi:type="dcterms:W3CDTF">2026-01-14T11:31:03Z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0x010100210CFE4A8CEAE54E976DBCF947F33FF9</vt:lpwstr>
  </property>
  <property fmtid="{D5CDD505-2E9C-101B-9397-08002B2CF9AE}" pid="3" name="MediaServiceImageTags">
    <vt:lpwstr/>
  </property>
</Properties>
</file>